
<file path=[Content_Types].xml><?xml version="1.0" encoding="utf-8"?>
<Types xmlns="http://schemas.openxmlformats.org/package/2006/content-types">
  <Override PartName="/ppt/diagrams/drawing2.xml" ContentType="application/vnd.ms-office.drawingml.diagramDrawing+xml"/>
  <Override PartName="/ppt/notesSlides/notesSlide4.xml" ContentType="application/vnd.openxmlformats-officedocument.presentationml.notesSlide+xml"/>
  <Override PartName="/ppt/slides/slide9.xml" ContentType="application/vnd.openxmlformats-officedocument.presentationml.slide+xml"/>
  <Override PartName="/ppt/diagrams/data2.xml" ContentType="application/vnd.openxmlformats-officedocument.drawingml.diagramData+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diagrams/colors1.xml" ContentType="application/vnd.openxmlformats-officedocument.drawingml.diagramColors+xml"/>
  <Override PartName="/ppt/notesSlides/notesSlide9.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diagrams/layout4.xml" ContentType="application/vnd.openxmlformats-officedocument.drawingml.diagramLayout+xml"/>
  <Override PartName="/ppt/diagrams/quickStyle4.xml" ContentType="application/vnd.openxmlformats-officedocument.drawingml.diagramStyl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Default Extension="xml" ContentType="application/xml"/>
  <Override PartName="/ppt/diagrams/drawing3.xml" ContentType="application/vnd.ms-office.drawingml.diagramDrawing+xml"/>
  <Override PartName="/ppt/notesSlides/notesSlide5.xml" ContentType="application/vnd.openxmlformats-officedocument.presentationml.notesSlide+xml"/>
  <Override PartName="/ppt/tableStyles.xml" ContentType="application/vnd.openxmlformats-officedocument.presentationml.tableStyles+xml"/>
  <Override PartName="/ppt/diagrams/data3.xml" ContentType="application/vnd.openxmlformats-officedocument.drawingml.diagramData+xml"/>
  <Override PartName="/ppt/notesSlides/notesSlide1.xml" ContentType="application/vnd.openxmlformats-officedocument.presentationml.notesSlide+xml"/>
  <Override PartName="/ppt/slides/slide6.xml" ContentType="application/vnd.openxmlformats-officedocument.presentationml.slide+xml"/>
  <Override PartName="/ppt/diagrams/colors2.xml" ContentType="application/vnd.openxmlformats-officedocument.drawingml.diagramColors+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diagrams/quickStyle1.xml" ContentType="application/vnd.openxmlformats-officedocument.drawingml.diagramStyle+xml"/>
  <Override PartName="/ppt/slideLayouts/slideLayout2.xml" ContentType="application/vnd.openxmlformats-officedocument.presentationml.slideLayout+xml"/>
  <Override PartName="/ppt/diagrams/layout1.xml" ContentType="application/vnd.openxmlformats-officedocument.drawingml.diagramLayout+xml"/>
  <Override PartName="/ppt/diagrams/drawing4.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notesSlides/notesSlide2.xml" ContentType="application/vnd.openxmlformats-officedocument.presentationml.notesSlide+xml"/>
  <Override PartName="/ppt/slides/slide7.xml" ContentType="application/vnd.openxmlformats-officedocument.presentationml.slide+xml"/>
  <Override PartName="/ppt/diagrams/colors3.xml" ContentType="application/vnd.openxmlformats-officedocument.drawingml.diagramColors+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diagrams/layout2.xml" ContentType="application/vnd.openxmlformats-officedocument.drawingml.diagramLayout+xml"/>
  <Override PartName="/ppt/diagrams/quickStyle2.xml" ContentType="application/vnd.openxmlformats-officedocument.drawingml.diagramStyl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diagrams/drawing1.xml" ContentType="application/vnd.ms-office.drawingml.diagramDrawing+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diagrams/colors4.xml" ContentType="application/vnd.openxmlformats-officedocument.drawingml.diagramColors+xml"/>
  <Override PartName="/ppt/presProps.xml" ContentType="application/vnd.openxmlformats-officedocument.presentationml.presProps+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diagrams/layout3.xml" ContentType="application/vnd.openxmlformats-officedocument.drawingml.diagramLayout+xml"/>
  <Override PartName="/ppt/slideLayouts/slideLayout4.xml" ContentType="application/vnd.openxmlformats-officedocument.presentationml.slideLayout+xml"/>
  <Override PartName="/ppt/diagrams/quickStyle3.xml" ContentType="application/vnd.openxmlformats-officedocument.drawingml.diagramStyle+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4"/>
  </p:notesMasterIdLst>
  <p:sldIdLst>
    <p:sldId id="256" r:id="rId2"/>
    <p:sldId id="257" r:id="rId3"/>
    <p:sldId id="259" r:id="rId4"/>
    <p:sldId id="258" r:id="rId5"/>
    <p:sldId id="260" r:id="rId6"/>
    <p:sldId id="273" r:id="rId7"/>
    <p:sldId id="262" r:id="rId8"/>
    <p:sldId id="263" r:id="rId9"/>
    <p:sldId id="264" r:id="rId10"/>
    <p:sldId id="272" r:id="rId11"/>
    <p:sldId id="275" r:id="rId12"/>
    <p:sldId id="269"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82566" autoAdjust="0"/>
  </p:normalViewPr>
  <p:slideViewPr>
    <p:cSldViewPr snapToGrid="0" snapToObjects="1">
      <p:cViewPr>
        <p:scale>
          <a:sx n="100" d="100"/>
          <a:sy n="100" d="100"/>
        </p:scale>
        <p:origin x="-992" y="-20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0A58F2-F247-2445-8D2E-C4B08230F680}" type="doc">
      <dgm:prSet loTypeId="urn:microsoft.com/office/officeart/2005/8/layout/radial4" loCatId="relationship" qsTypeId="urn:microsoft.com/office/officeart/2005/8/quickstyle/simple3" qsCatId="simple" csTypeId="urn:microsoft.com/office/officeart/2005/8/colors/accent0_2" csCatId="mainScheme" phldr="1"/>
      <dgm:spPr/>
      <dgm:t>
        <a:bodyPr/>
        <a:lstStyle/>
        <a:p>
          <a:endParaRPr lang="en-US"/>
        </a:p>
      </dgm:t>
    </dgm:pt>
    <dgm:pt modelId="{9EB8FDA5-C3B0-E143-B98F-38136F560BFF}">
      <dgm:prSet phldrT="[Text]"/>
      <dgm:spPr/>
      <dgm:t>
        <a:bodyPr/>
        <a:lstStyle/>
        <a:p>
          <a:r>
            <a:rPr lang="en-US" dirty="0" smtClean="0"/>
            <a:t>Farmers &amp; farmworkers on organic farms in the Northeast/NOFA members</a:t>
          </a:r>
          <a:endParaRPr lang="en-US" dirty="0"/>
        </a:p>
      </dgm:t>
    </dgm:pt>
    <dgm:pt modelId="{85E68660-65D9-0948-971E-73A6D8E65B47}" type="parTrans" cxnId="{F7747A6D-4D02-9344-9934-80BD0A9D0D07}">
      <dgm:prSet/>
      <dgm:spPr/>
      <dgm:t>
        <a:bodyPr/>
        <a:lstStyle/>
        <a:p>
          <a:endParaRPr lang="en-US"/>
        </a:p>
      </dgm:t>
    </dgm:pt>
    <dgm:pt modelId="{F3716475-8D6B-D64B-A5A6-42CCCCFEA448}" type="sibTrans" cxnId="{F7747A6D-4D02-9344-9934-80BD0A9D0D07}">
      <dgm:prSet/>
      <dgm:spPr/>
      <dgm:t>
        <a:bodyPr/>
        <a:lstStyle/>
        <a:p>
          <a:endParaRPr lang="en-US"/>
        </a:p>
      </dgm:t>
    </dgm:pt>
    <dgm:pt modelId="{E9FB0295-C2FF-FF49-8D0A-279620B8EAD2}">
      <dgm:prSet phldrT="[Text]"/>
      <dgm:spPr/>
      <dgm:t>
        <a:bodyPr/>
        <a:lstStyle/>
        <a:p>
          <a:r>
            <a:rPr lang="en-US" dirty="0" smtClean="0"/>
            <a:t>Environmental Justice</a:t>
          </a:r>
          <a:endParaRPr lang="en-US" dirty="0"/>
        </a:p>
      </dgm:t>
    </dgm:pt>
    <dgm:pt modelId="{229C139F-B3BB-2D41-B4AB-47335644E2A9}" type="parTrans" cxnId="{2B2D5C6D-4234-B747-A5B0-49EF8820C484}">
      <dgm:prSet/>
      <dgm:spPr/>
      <dgm:t>
        <a:bodyPr/>
        <a:lstStyle/>
        <a:p>
          <a:endParaRPr lang="en-US"/>
        </a:p>
      </dgm:t>
    </dgm:pt>
    <dgm:pt modelId="{717CE839-F78B-0B42-99C7-72F9D8C47C2E}" type="sibTrans" cxnId="{2B2D5C6D-4234-B747-A5B0-49EF8820C484}">
      <dgm:prSet/>
      <dgm:spPr/>
      <dgm:t>
        <a:bodyPr/>
        <a:lstStyle/>
        <a:p>
          <a:endParaRPr lang="en-US"/>
        </a:p>
      </dgm:t>
    </dgm:pt>
    <dgm:pt modelId="{28B662ED-F5EA-D444-BD5D-182E434F2A47}">
      <dgm:prSet phldrT="[Text]"/>
      <dgm:spPr/>
      <dgm:t>
        <a:bodyPr/>
        <a:lstStyle/>
        <a:p>
          <a:pPr algn="just"/>
          <a:r>
            <a:rPr lang="en-US" dirty="0" smtClean="0"/>
            <a:t>Coalition Building/Public      Participation		</a:t>
          </a:r>
          <a:endParaRPr lang="en-US" dirty="0"/>
        </a:p>
      </dgm:t>
    </dgm:pt>
    <dgm:pt modelId="{1FE3D407-0BE8-5949-A6CA-D637E37FAD9B}" type="parTrans" cxnId="{AB0AF0C2-E9E2-6548-BFFB-E83639377B78}">
      <dgm:prSet/>
      <dgm:spPr/>
      <dgm:t>
        <a:bodyPr/>
        <a:lstStyle/>
        <a:p>
          <a:endParaRPr lang="en-US"/>
        </a:p>
      </dgm:t>
    </dgm:pt>
    <dgm:pt modelId="{FC3C5E66-2D78-4E47-8513-7D1C493D704F}" type="sibTrans" cxnId="{AB0AF0C2-E9E2-6548-BFFB-E83639377B78}">
      <dgm:prSet/>
      <dgm:spPr/>
      <dgm:t>
        <a:bodyPr/>
        <a:lstStyle/>
        <a:p>
          <a:endParaRPr lang="en-US"/>
        </a:p>
      </dgm:t>
    </dgm:pt>
    <dgm:pt modelId="{6E1E37AC-2233-D84B-BD19-C064B776AC4C}">
      <dgm:prSet phldrT="[Text]" custT="1"/>
      <dgm:spPr/>
      <dgm:t>
        <a:bodyPr/>
        <a:lstStyle/>
        <a:p>
          <a:r>
            <a:rPr lang="en-US" sz="1500" b="0" cap="none" baseline="0" dirty="0" smtClean="0"/>
            <a:t>Asset-Based Community Development</a:t>
          </a:r>
          <a:endParaRPr lang="en-US" sz="1500" b="0" cap="none" baseline="0" dirty="0"/>
        </a:p>
      </dgm:t>
    </dgm:pt>
    <dgm:pt modelId="{4A839CF8-620D-424D-9023-5225E45269F6}" type="parTrans" cxnId="{0C579937-EF42-DC4B-B9AC-EC718CD4B66D}">
      <dgm:prSet/>
      <dgm:spPr/>
      <dgm:t>
        <a:bodyPr/>
        <a:lstStyle/>
        <a:p>
          <a:endParaRPr lang="en-US"/>
        </a:p>
      </dgm:t>
    </dgm:pt>
    <dgm:pt modelId="{2B483BD7-11F5-344E-B24D-059ADD975B2E}" type="sibTrans" cxnId="{0C579937-EF42-DC4B-B9AC-EC718CD4B66D}">
      <dgm:prSet/>
      <dgm:spPr/>
      <dgm:t>
        <a:bodyPr/>
        <a:lstStyle/>
        <a:p>
          <a:endParaRPr lang="en-US"/>
        </a:p>
      </dgm:t>
    </dgm:pt>
    <dgm:pt modelId="{35B34005-D977-F449-98C3-735607C62598}" type="pres">
      <dgm:prSet presAssocID="{060A58F2-F247-2445-8D2E-C4B08230F680}" presName="cycle" presStyleCnt="0">
        <dgm:presLayoutVars>
          <dgm:chMax val="1"/>
          <dgm:dir/>
          <dgm:animLvl val="ctr"/>
          <dgm:resizeHandles val="exact"/>
        </dgm:presLayoutVars>
      </dgm:prSet>
      <dgm:spPr/>
      <dgm:t>
        <a:bodyPr/>
        <a:lstStyle/>
        <a:p>
          <a:endParaRPr lang="en-US"/>
        </a:p>
      </dgm:t>
    </dgm:pt>
    <dgm:pt modelId="{8149B0B1-D483-2B43-9E48-B808618FEBCD}" type="pres">
      <dgm:prSet presAssocID="{9EB8FDA5-C3B0-E143-B98F-38136F560BFF}" presName="centerShape" presStyleLbl="node0" presStyleIdx="0" presStyleCnt="1"/>
      <dgm:spPr/>
      <dgm:t>
        <a:bodyPr/>
        <a:lstStyle/>
        <a:p>
          <a:endParaRPr lang="en-US"/>
        </a:p>
      </dgm:t>
    </dgm:pt>
    <dgm:pt modelId="{FA6241CA-C804-3A45-960A-4C72B1F40D9B}" type="pres">
      <dgm:prSet presAssocID="{229C139F-B3BB-2D41-B4AB-47335644E2A9}" presName="parTrans" presStyleLbl="bgSibTrans2D1" presStyleIdx="0" presStyleCnt="3"/>
      <dgm:spPr/>
      <dgm:t>
        <a:bodyPr/>
        <a:lstStyle/>
        <a:p>
          <a:endParaRPr lang="en-US"/>
        </a:p>
      </dgm:t>
    </dgm:pt>
    <dgm:pt modelId="{AB9EF727-2347-234A-96D9-FB372B4B18BC}" type="pres">
      <dgm:prSet presAssocID="{E9FB0295-C2FF-FF49-8D0A-279620B8EAD2}" presName="node" presStyleLbl="node1" presStyleIdx="0" presStyleCnt="3" custScaleX="71355" custScaleY="69992">
        <dgm:presLayoutVars>
          <dgm:bulletEnabled val="1"/>
        </dgm:presLayoutVars>
      </dgm:prSet>
      <dgm:spPr/>
      <dgm:t>
        <a:bodyPr/>
        <a:lstStyle/>
        <a:p>
          <a:endParaRPr lang="en-US"/>
        </a:p>
      </dgm:t>
    </dgm:pt>
    <dgm:pt modelId="{29D6CD2E-7B21-2A4E-9552-36BF26C409CF}" type="pres">
      <dgm:prSet presAssocID="{1FE3D407-0BE8-5949-A6CA-D637E37FAD9B}" presName="parTrans" presStyleLbl="bgSibTrans2D1" presStyleIdx="1" presStyleCnt="3"/>
      <dgm:spPr/>
      <dgm:t>
        <a:bodyPr/>
        <a:lstStyle/>
        <a:p>
          <a:endParaRPr lang="en-US"/>
        </a:p>
      </dgm:t>
    </dgm:pt>
    <dgm:pt modelId="{905071E7-4AA7-374D-95C2-69763D235BA7}" type="pres">
      <dgm:prSet presAssocID="{28B662ED-F5EA-D444-BD5D-182E434F2A47}" presName="node" presStyleLbl="node1" presStyleIdx="1" presStyleCnt="3" custScaleX="72779" custScaleY="62801" custRadScaleRad="99013" custRadScaleInc="-636">
        <dgm:presLayoutVars>
          <dgm:bulletEnabled val="1"/>
        </dgm:presLayoutVars>
      </dgm:prSet>
      <dgm:spPr/>
      <dgm:t>
        <a:bodyPr/>
        <a:lstStyle/>
        <a:p>
          <a:endParaRPr lang="en-US"/>
        </a:p>
      </dgm:t>
    </dgm:pt>
    <dgm:pt modelId="{5029B277-EE90-0849-98ED-3C922A10E42B}" type="pres">
      <dgm:prSet presAssocID="{4A839CF8-620D-424D-9023-5225E45269F6}" presName="parTrans" presStyleLbl="bgSibTrans2D1" presStyleIdx="2" presStyleCnt="3"/>
      <dgm:spPr/>
      <dgm:t>
        <a:bodyPr/>
        <a:lstStyle/>
        <a:p>
          <a:endParaRPr lang="en-US"/>
        </a:p>
      </dgm:t>
    </dgm:pt>
    <dgm:pt modelId="{19A3B1E6-D4A0-EB4C-9946-62CC8BC51FE0}" type="pres">
      <dgm:prSet presAssocID="{6E1E37AC-2233-D84B-BD19-C064B776AC4C}" presName="node" presStyleLbl="node1" presStyleIdx="2" presStyleCnt="3" custScaleX="73799" custScaleY="67634" custRadScaleRad="115882" custRadScaleInc="5002">
        <dgm:presLayoutVars>
          <dgm:bulletEnabled val="1"/>
        </dgm:presLayoutVars>
      </dgm:prSet>
      <dgm:spPr/>
      <dgm:t>
        <a:bodyPr/>
        <a:lstStyle/>
        <a:p>
          <a:endParaRPr lang="en-US"/>
        </a:p>
      </dgm:t>
    </dgm:pt>
  </dgm:ptLst>
  <dgm:cxnLst>
    <dgm:cxn modelId="{F7747A6D-4D02-9344-9934-80BD0A9D0D07}" srcId="{060A58F2-F247-2445-8D2E-C4B08230F680}" destId="{9EB8FDA5-C3B0-E143-B98F-38136F560BFF}" srcOrd="0" destOrd="0" parTransId="{85E68660-65D9-0948-971E-73A6D8E65B47}" sibTransId="{F3716475-8D6B-D64B-A5A6-42CCCCFEA448}"/>
    <dgm:cxn modelId="{6A772648-9012-6C4F-B57B-9F1E597B07F0}" type="presOf" srcId="{1FE3D407-0BE8-5949-A6CA-D637E37FAD9B}" destId="{29D6CD2E-7B21-2A4E-9552-36BF26C409CF}" srcOrd="0" destOrd="0" presId="urn:microsoft.com/office/officeart/2005/8/layout/radial4"/>
    <dgm:cxn modelId="{78E23DFF-2475-9242-86C0-F09752C95D38}" type="presOf" srcId="{229C139F-B3BB-2D41-B4AB-47335644E2A9}" destId="{FA6241CA-C804-3A45-960A-4C72B1F40D9B}" srcOrd="0" destOrd="0" presId="urn:microsoft.com/office/officeart/2005/8/layout/radial4"/>
    <dgm:cxn modelId="{AB0AF0C2-E9E2-6548-BFFB-E83639377B78}" srcId="{9EB8FDA5-C3B0-E143-B98F-38136F560BFF}" destId="{28B662ED-F5EA-D444-BD5D-182E434F2A47}" srcOrd="1" destOrd="0" parTransId="{1FE3D407-0BE8-5949-A6CA-D637E37FAD9B}" sibTransId="{FC3C5E66-2D78-4E47-8513-7D1C493D704F}"/>
    <dgm:cxn modelId="{9E674720-BB3A-BA4F-8DEF-BA4E8B5B4EFF}" type="presOf" srcId="{28B662ED-F5EA-D444-BD5D-182E434F2A47}" destId="{905071E7-4AA7-374D-95C2-69763D235BA7}" srcOrd="0" destOrd="0" presId="urn:microsoft.com/office/officeart/2005/8/layout/radial4"/>
    <dgm:cxn modelId="{0C579937-EF42-DC4B-B9AC-EC718CD4B66D}" srcId="{9EB8FDA5-C3B0-E143-B98F-38136F560BFF}" destId="{6E1E37AC-2233-D84B-BD19-C064B776AC4C}" srcOrd="2" destOrd="0" parTransId="{4A839CF8-620D-424D-9023-5225E45269F6}" sibTransId="{2B483BD7-11F5-344E-B24D-059ADD975B2E}"/>
    <dgm:cxn modelId="{78FDA9AE-911A-BD43-8CF3-66526DCE9E10}" type="presOf" srcId="{E9FB0295-C2FF-FF49-8D0A-279620B8EAD2}" destId="{AB9EF727-2347-234A-96D9-FB372B4B18BC}" srcOrd="0" destOrd="0" presId="urn:microsoft.com/office/officeart/2005/8/layout/radial4"/>
    <dgm:cxn modelId="{F3B52581-D05D-8240-A7C7-B3839FCAB7D1}" type="presOf" srcId="{9EB8FDA5-C3B0-E143-B98F-38136F560BFF}" destId="{8149B0B1-D483-2B43-9E48-B808618FEBCD}" srcOrd="0" destOrd="0" presId="urn:microsoft.com/office/officeart/2005/8/layout/radial4"/>
    <dgm:cxn modelId="{EEEB1D6B-F3CC-FB4A-8EAE-9CD80573D7BA}" type="presOf" srcId="{060A58F2-F247-2445-8D2E-C4B08230F680}" destId="{35B34005-D977-F449-98C3-735607C62598}" srcOrd="0" destOrd="0" presId="urn:microsoft.com/office/officeart/2005/8/layout/radial4"/>
    <dgm:cxn modelId="{2B2D5C6D-4234-B747-A5B0-49EF8820C484}" srcId="{9EB8FDA5-C3B0-E143-B98F-38136F560BFF}" destId="{E9FB0295-C2FF-FF49-8D0A-279620B8EAD2}" srcOrd="0" destOrd="0" parTransId="{229C139F-B3BB-2D41-B4AB-47335644E2A9}" sibTransId="{717CE839-F78B-0B42-99C7-72F9D8C47C2E}"/>
    <dgm:cxn modelId="{937487BF-A594-1A46-87EB-7AC92386C9A6}" type="presOf" srcId="{4A839CF8-620D-424D-9023-5225E45269F6}" destId="{5029B277-EE90-0849-98ED-3C922A10E42B}" srcOrd="0" destOrd="0" presId="urn:microsoft.com/office/officeart/2005/8/layout/radial4"/>
    <dgm:cxn modelId="{B8AAFACB-0480-C74B-A999-541B578A408C}" type="presOf" srcId="{6E1E37AC-2233-D84B-BD19-C064B776AC4C}" destId="{19A3B1E6-D4A0-EB4C-9946-62CC8BC51FE0}" srcOrd="0" destOrd="0" presId="urn:microsoft.com/office/officeart/2005/8/layout/radial4"/>
    <dgm:cxn modelId="{91D4AC71-10BD-2A42-9E34-6D68E3ED90D5}" type="presParOf" srcId="{35B34005-D977-F449-98C3-735607C62598}" destId="{8149B0B1-D483-2B43-9E48-B808618FEBCD}" srcOrd="0" destOrd="0" presId="urn:microsoft.com/office/officeart/2005/8/layout/radial4"/>
    <dgm:cxn modelId="{EB27C459-F924-D648-9338-91966AEF68C6}" type="presParOf" srcId="{35B34005-D977-F449-98C3-735607C62598}" destId="{FA6241CA-C804-3A45-960A-4C72B1F40D9B}" srcOrd="1" destOrd="0" presId="urn:microsoft.com/office/officeart/2005/8/layout/radial4"/>
    <dgm:cxn modelId="{1796D465-6EF7-BD4B-87A2-9EDB1770A743}" type="presParOf" srcId="{35B34005-D977-F449-98C3-735607C62598}" destId="{AB9EF727-2347-234A-96D9-FB372B4B18BC}" srcOrd="2" destOrd="0" presId="urn:microsoft.com/office/officeart/2005/8/layout/radial4"/>
    <dgm:cxn modelId="{267120F2-742C-A142-A8A3-45FF7CDC07DF}" type="presParOf" srcId="{35B34005-D977-F449-98C3-735607C62598}" destId="{29D6CD2E-7B21-2A4E-9552-36BF26C409CF}" srcOrd="3" destOrd="0" presId="urn:microsoft.com/office/officeart/2005/8/layout/radial4"/>
    <dgm:cxn modelId="{1C729EF6-ABEE-F24B-8360-18616E472A17}" type="presParOf" srcId="{35B34005-D977-F449-98C3-735607C62598}" destId="{905071E7-4AA7-374D-95C2-69763D235BA7}" srcOrd="4" destOrd="0" presId="urn:microsoft.com/office/officeart/2005/8/layout/radial4"/>
    <dgm:cxn modelId="{943C1BA8-4B7B-0C4C-9BC4-2A8E56F2C33E}" type="presParOf" srcId="{35B34005-D977-F449-98C3-735607C62598}" destId="{5029B277-EE90-0849-98ED-3C922A10E42B}" srcOrd="5" destOrd="0" presId="urn:microsoft.com/office/officeart/2005/8/layout/radial4"/>
    <dgm:cxn modelId="{09A839F4-32D6-B940-BAF7-93580A997129}" type="presParOf" srcId="{35B34005-D977-F449-98C3-735607C62598}" destId="{19A3B1E6-D4A0-EB4C-9946-62CC8BC51FE0}" srcOrd="6" destOrd="0" presId="urn:microsoft.com/office/officeart/2005/8/layout/radial4"/>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EE5B9B-8E1D-7C49-B979-680D428D5D22}" type="doc">
      <dgm:prSet loTypeId="urn:microsoft.com/office/officeart/2005/8/layout/cycle6" loCatId="cycle" qsTypeId="urn:microsoft.com/office/officeart/2005/8/quickstyle/simple4" qsCatId="simple" csTypeId="urn:microsoft.com/office/officeart/2005/8/colors/accent3_2" csCatId="accent3" phldr="1"/>
      <dgm:spPr/>
      <dgm:t>
        <a:bodyPr/>
        <a:lstStyle/>
        <a:p>
          <a:endParaRPr lang="en-US"/>
        </a:p>
      </dgm:t>
    </dgm:pt>
    <dgm:pt modelId="{209A8396-847D-184C-9686-CDD375B0BC9D}">
      <dgm:prSet phldrT="[Text]"/>
      <dgm:spPr/>
      <dgm:t>
        <a:bodyPr/>
        <a:lstStyle/>
        <a:p>
          <a:r>
            <a:rPr lang="en-US" dirty="0" smtClean="0">
              <a:solidFill>
                <a:srgbClr val="000000"/>
              </a:solidFill>
            </a:rPr>
            <a:t>NOFA &amp; MOFGA</a:t>
          </a:r>
          <a:endParaRPr lang="en-US" dirty="0">
            <a:solidFill>
              <a:srgbClr val="000000"/>
            </a:solidFill>
          </a:endParaRPr>
        </a:p>
      </dgm:t>
    </dgm:pt>
    <dgm:pt modelId="{37A3C3DE-9CC1-8243-91DA-B0C2086C14CC}" type="parTrans" cxnId="{30393A8C-A845-404A-80FB-58DFD416A185}">
      <dgm:prSet/>
      <dgm:spPr/>
      <dgm:t>
        <a:bodyPr/>
        <a:lstStyle/>
        <a:p>
          <a:endParaRPr lang="en-US"/>
        </a:p>
      </dgm:t>
    </dgm:pt>
    <dgm:pt modelId="{334C2539-2DA1-854E-827C-8D19A15812C7}" type="sibTrans" cxnId="{30393A8C-A845-404A-80FB-58DFD416A185}">
      <dgm:prSet/>
      <dgm:spPr/>
      <dgm:t>
        <a:bodyPr/>
        <a:lstStyle/>
        <a:p>
          <a:endParaRPr lang="en-US"/>
        </a:p>
      </dgm:t>
    </dgm:pt>
    <dgm:pt modelId="{DF3EED8A-CCCD-A645-9A4B-66A16094006F}">
      <dgm:prSet phldrT="[Text]"/>
      <dgm:spPr/>
      <dgm:t>
        <a:bodyPr/>
        <a:lstStyle/>
        <a:p>
          <a:r>
            <a:rPr lang="en-US" dirty="0" smtClean="0">
              <a:solidFill>
                <a:srgbClr val="000000"/>
              </a:solidFill>
            </a:rPr>
            <a:t>Community-Supported Agriculture (CSA) and local markets</a:t>
          </a:r>
          <a:endParaRPr lang="en-US" dirty="0">
            <a:solidFill>
              <a:srgbClr val="000000"/>
            </a:solidFill>
          </a:endParaRPr>
        </a:p>
      </dgm:t>
    </dgm:pt>
    <dgm:pt modelId="{683A6B8D-4464-474E-9CF4-B189363F12EE}" type="parTrans" cxnId="{4A1CFF28-AABE-1647-A4FE-E93A305C19DF}">
      <dgm:prSet/>
      <dgm:spPr/>
      <dgm:t>
        <a:bodyPr/>
        <a:lstStyle/>
        <a:p>
          <a:endParaRPr lang="en-US"/>
        </a:p>
      </dgm:t>
    </dgm:pt>
    <dgm:pt modelId="{74397FEB-5D7D-8349-AA31-88C4A10C2E92}" type="sibTrans" cxnId="{4A1CFF28-AABE-1647-A4FE-E93A305C19DF}">
      <dgm:prSet/>
      <dgm:spPr/>
      <dgm:t>
        <a:bodyPr/>
        <a:lstStyle/>
        <a:p>
          <a:endParaRPr lang="en-US"/>
        </a:p>
      </dgm:t>
    </dgm:pt>
    <dgm:pt modelId="{A2A0EA1F-6573-C345-8B52-12A56D2D2394}">
      <dgm:prSet phldrT="[Text]"/>
      <dgm:spPr/>
      <dgm:t>
        <a:bodyPr/>
        <a:lstStyle/>
        <a:p>
          <a:r>
            <a:rPr lang="en-US" dirty="0" smtClean="0">
              <a:solidFill>
                <a:srgbClr val="000000"/>
              </a:solidFill>
            </a:rPr>
            <a:t>Customers and consumers</a:t>
          </a:r>
          <a:endParaRPr lang="en-US" dirty="0">
            <a:solidFill>
              <a:srgbClr val="000000"/>
            </a:solidFill>
          </a:endParaRPr>
        </a:p>
      </dgm:t>
    </dgm:pt>
    <dgm:pt modelId="{6D67BBC6-A334-0B4B-B9CB-B4E70F97EE49}" type="parTrans" cxnId="{D3E83FD0-489A-4046-B06E-51CEFEFF1874}">
      <dgm:prSet/>
      <dgm:spPr/>
      <dgm:t>
        <a:bodyPr/>
        <a:lstStyle/>
        <a:p>
          <a:endParaRPr lang="en-US"/>
        </a:p>
      </dgm:t>
    </dgm:pt>
    <dgm:pt modelId="{216FE6AA-2FD8-8142-A03E-A4AA40FA816F}" type="sibTrans" cxnId="{D3E83FD0-489A-4046-B06E-51CEFEFF1874}">
      <dgm:prSet/>
      <dgm:spPr/>
      <dgm:t>
        <a:bodyPr/>
        <a:lstStyle/>
        <a:p>
          <a:endParaRPr lang="en-US"/>
        </a:p>
      </dgm:t>
    </dgm:pt>
    <dgm:pt modelId="{CF429778-8FDB-5445-8DF3-5060FF5A637C}">
      <dgm:prSet phldrT="[Text]"/>
      <dgm:spPr/>
      <dgm:t>
        <a:bodyPr/>
        <a:lstStyle/>
        <a:p>
          <a:r>
            <a:rPr lang="en-US" dirty="0" smtClean="0">
              <a:solidFill>
                <a:srgbClr val="000000"/>
              </a:solidFill>
            </a:rPr>
            <a:t>Other grants, organizations, and workshops</a:t>
          </a:r>
          <a:endParaRPr lang="en-US" dirty="0">
            <a:solidFill>
              <a:srgbClr val="000000"/>
            </a:solidFill>
          </a:endParaRPr>
        </a:p>
      </dgm:t>
    </dgm:pt>
    <dgm:pt modelId="{ED8870CF-8F20-AB40-8906-0DE0A71673FF}" type="parTrans" cxnId="{CC5F0422-375C-1947-B6F4-8014EA0ECC7A}">
      <dgm:prSet/>
      <dgm:spPr/>
      <dgm:t>
        <a:bodyPr/>
        <a:lstStyle/>
        <a:p>
          <a:endParaRPr lang="en-US"/>
        </a:p>
      </dgm:t>
    </dgm:pt>
    <dgm:pt modelId="{34C4DD5E-162E-084A-8D39-C2170E7226AA}" type="sibTrans" cxnId="{CC5F0422-375C-1947-B6F4-8014EA0ECC7A}">
      <dgm:prSet/>
      <dgm:spPr/>
      <dgm:t>
        <a:bodyPr/>
        <a:lstStyle/>
        <a:p>
          <a:endParaRPr lang="en-US"/>
        </a:p>
      </dgm:t>
    </dgm:pt>
    <dgm:pt modelId="{315F1DFA-A170-4C45-8E0C-3DF799A46AD4}">
      <dgm:prSet phldrT="[Text]"/>
      <dgm:spPr/>
      <dgm:t>
        <a:bodyPr/>
        <a:lstStyle/>
        <a:p>
          <a:r>
            <a:rPr lang="en-US" dirty="0" smtClean="0">
              <a:solidFill>
                <a:srgbClr val="000000"/>
              </a:solidFill>
            </a:rPr>
            <a:t>Off-farm income</a:t>
          </a:r>
          <a:endParaRPr lang="en-US" dirty="0">
            <a:solidFill>
              <a:srgbClr val="000000"/>
            </a:solidFill>
          </a:endParaRPr>
        </a:p>
      </dgm:t>
    </dgm:pt>
    <dgm:pt modelId="{378463BA-76B1-BE42-876B-CF3AACAA621E}" type="parTrans" cxnId="{253B0340-0939-4C47-9CED-D6F5AD75668E}">
      <dgm:prSet/>
      <dgm:spPr/>
      <dgm:t>
        <a:bodyPr/>
        <a:lstStyle/>
        <a:p>
          <a:endParaRPr lang="en-US"/>
        </a:p>
      </dgm:t>
    </dgm:pt>
    <dgm:pt modelId="{E97D1F7C-9BF6-8C47-BEDF-A668BA1E3192}" type="sibTrans" cxnId="{253B0340-0939-4C47-9CED-D6F5AD75668E}">
      <dgm:prSet/>
      <dgm:spPr/>
      <dgm:t>
        <a:bodyPr/>
        <a:lstStyle/>
        <a:p>
          <a:endParaRPr lang="en-US"/>
        </a:p>
      </dgm:t>
    </dgm:pt>
    <dgm:pt modelId="{8C665C2A-3722-3044-B413-CE898DFE8B95}">
      <dgm:prSet phldrT="[Text]"/>
      <dgm:spPr/>
      <dgm:t>
        <a:bodyPr/>
        <a:lstStyle/>
        <a:p>
          <a:r>
            <a:rPr lang="en-US" dirty="0" smtClean="0">
              <a:solidFill>
                <a:srgbClr val="000000"/>
              </a:solidFill>
            </a:rPr>
            <a:t>Family</a:t>
          </a:r>
          <a:endParaRPr lang="en-US" dirty="0">
            <a:solidFill>
              <a:srgbClr val="000000"/>
            </a:solidFill>
          </a:endParaRPr>
        </a:p>
      </dgm:t>
    </dgm:pt>
    <dgm:pt modelId="{F4BC93D9-10C7-5843-B4CB-46B5EACFB7A2}" type="parTrans" cxnId="{33459C9E-2D0D-4D46-9FA8-BB755322932C}">
      <dgm:prSet/>
      <dgm:spPr/>
      <dgm:t>
        <a:bodyPr/>
        <a:lstStyle/>
        <a:p>
          <a:endParaRPr lang="en-US"/>
        </a:p>
      </dgm:t>
    </dgm:pt>
    <dgm:pt modelId="{EF2D36EA-8487-A444-94BC-6155D3736D69}" type="sibTrans" cxnId="{33459C9E-2D0D-4D46-9FA8-BB755322932C}">
      <dgm:prSet/>
      <dgm:spPr/>
      <dgm:t>
        <a:bodyPr/>
        <a:lstStyle/>
        <a:p>
          <a:endParaRPr lang="en-US"/>
        </a:p>
      </dgm:t>
    </dgm:pt>
    <dgm:pt modelId="{C335C3E7-8747-3948-AA5E-413FBAFB27FA}" type="pres">
      <dgm:prSet presAssocID="{6AEE5B9B-8E1D-7C49-B979-680D428D5D22}" presName="cycle" presStyleCnt="0">
        <dgm:presLayoutVars>
          <dgm:dir/>
          <dgm:resizeHandles val="exact"/>
        </dgm:presLayoutVars>
      </dgm:prSet>
      <dgm:spPr/>
      <dgm:t>
        <a:bodyPr/>
        <a:lstStyle/>
        <a:p>
          <a:endParaRPr lang="en-US"/>
        </a:p>
      </dgm:t>
    </dgm:pt>
    <dgm:pt modelId="{50F06FF4-F7B4-D240-9A60-5C3AFE616A34}" type="pres">
      <dgm:prSet presAssocID="{209A8396-847D-184C-9686-CDD375B0BC9D}" presName="node" presStyleLbl="node1" presStyleIdx="0" presStyleCnt="6">
        <dgm:presLayoutVars>
          <dgm:bulletEnabled val="1"/>
        </dgm:presLayoutVars>
      </dgm:prSet>
      <dgm:spPr/>
      <dgm:t>
        <a:bodyPr/>
        <a:lstStyle/>
        <a:p>
          <a:endParaRPr lang="en-US"/>
        </a:p>
      </dgm:t>
    </dgm:pt>
    <dgm:pt modelId="{4B77AC03-6601-3B48-BF9C-5C3DDC8033C3}" type="pres">
      <dgm:prSet presAssocID="{209A8396-847D-184C-9686-CDD375B0BC9D}" presName="spNode" presStyleCnt="0"/>
      <dgm:spPr/>
      <dgm:t>
        <a:bodyPr/>
        <a:lstStyle/>
        <a:p>
          <a:endParaRPr lang="en-US"/>
        </a:p>
      </dgm:t>
    </dgm:pt>
    <dgm:pt modelId="{EEE02EAC-2EED-9540-8311-31CC3B54D55F}" type="pres">
      <dgm:prSet presAssocID="{334C2539-2DA1-854E-827C-8D19A15812C7}" presName="sibTrans" presStyleLbl="sibTrans1D1" presStyleIdx="0" presStyleCnt="6"/>
      <dgm:spPr/>
      <dgm:t>
        <a:bodyPr/>
        <a:lstStyle/>
        <a:p>
          <a:endParaRPr lang="en-US"/>
        </a:p>
      </dgm:t>
    </dgm:pt>
    <dgm:pt modelId="{CEEFE7B4-6D4C-2A4A-ABED-2875C5722746}" type="pres">
      <dgm:prSet presAssocID="{DF3EED8A-CCCD-A645-9A4B-66A16094006F}" presName="node" presStyleLbl="node1" presStyleIdx="1" presStyleCnt="6">
        <dgm:presLayoutVars>
          <dgm:bulletEnabled val="1"/>
        </dgm:presLayoutVars>
      </dgm:prSet>
      <dgm:spPr/>
      <dgm:t>
        <a:bodyPr/>
        <a:lstStyle/>
        <a:p>
          <a:endParaRPr lang="en-US"/>
        </a:p>
      </dgm:t>
    </dgm:pt>
    <dgm:pt modelId="{BA28D114-BBE9-484C-BAD1-A8CAC95C6249}" type="pres">
      <dgm:prSet presAssocID="{DF3EED8A-CCCD-A645-9A4B-66A16094006F}" presName="spNode" presStyleCnt="0"/>
      <dgm:spPr/>
      <dgm:t>
        <a:bodyPr/>
        <a:lstStyle/>
        <a:p>
          <a:endParaRPr lang="en-US"/>
        </a:p>
      </dgm:t>
    </dgm:pt>
    <dgm:pt modelId="{29C0AE40-4888-914D-9DC4-5F52382634E3}" type="pres">
      <dgm:prSet presAssocID="{74397FEB-5D7D-8349-AA31-88C4A10C2E92}" presName="sibTrans" presStyleLbl="sibTrans1D1" presStyleIdx="1" presStyleCnt="6"/>
      <dgm:spPr/>
      <dgm:t>
        <a:bodyPr/>
        <a:lstStyle/>
        <a:p>
          <a:endParaRPr lang="en-US"/>
        </a:p>
      </dgm:t>
    </dgm:pt>
    <dgm:pt modelId="{EC548733-417B-C84F-B1BE-757B5EDA21FA}" type="pres">
      <dgm:prSet presAssocID="{A2A0EA1F-6573-C345-8B52-12A56D2D2394}" presName="node" presStyleLbl="node1" presStyleIdx="2" presStyleCnt="6">
        <dgm:presLayoutVars>
          <dgm:bulletEnabled val="1"/>
        </dgm:presLayoutVars>
      </dgm:prSet>
      <dgm:spPr/>
      <dgm:t>
        <a:bodyPr/>
        <a:lstStyle/>
        <a:p>
          <a:endParaRPr lang="en-US"/>
        </a:p>
      </dgm:t>
    </dgm:pt>
    <dgm:pt modelId="{20030AF4-1B80-014A-BEB3-B12B33B5A33D}" type="pres">
      <dgm:prSet presAssocID="{A2A0EA1F-6573-C345-8B52-12A56D2D2394}" presName="spNode" presStyleCnt="0"/>
      <dgm:spPr/>
      <dgm:t>
        <a:bodyPr/>
        <a:lstStyle/>
        <a:p>
          <a:endParaRPr lang="en-US"/>
        </a:p>
      </dgm:t>
    </dgm:pt>
    <dgm:pt modelId="{3F33440E-81A3-C041-845A-6D50354DBA88}" type="pres">
      <dgm:prSet presAssocID="{216FE6AA-2FD8-8142-A03E-A4AA40FA816F}" presName="sibTrans" presStyleLbl="sibTrans1D1" presStyleIdx="2" presStyleCnt="6"/>
      <dgm:spPr/>
      <dgm:t>
        <a:bodyPr/>
        <a:lstStyle/>
        <a:p>
          <a:endParaRPr lang="en-US"/>
        </a:p>
      </dgm:t>
    </dgm:pt>
    <dgm:pt modelId="{EFECDD49-33D8-C941-9161-8686B1FF358B}" type="pres">
      <dgm:prSet presAssocID="{CF429778-8FDB-5445-8DF3-5060FF5A637C}" presName="node" presStyleLbl="node1" presStyleIdx="3" presStyleCnt="6">
        <dgm:presLayoutVars>
          <dgm:bulletEnabled val="1"/>
        </dgm:presLayoutVars>
      </dgm:prSet>
      <dgm:spPr/>
      <dgm:t>
        <a:bodyPr/>
        <a:lstStyle/>
        <a:p>
          <a:endParaRPr lang="en-US"/>
        </a:p>
      </dgm:t>
    </dgm:pt>
    <dgm:pt modelId="{FE8D067C-A3B9-9748-AF84-9DC41B68EE2E}" type="pres">
      <dgm:prSet presAssocID="{CF429778-8FDB-5445-8DF3-5060FF5A637C}" presName="spNode" presStyleCnt="0"/>
      <dgm:spPr/>
      <dgm:t>
        <a:bodyPr/>
        <a:lstStyle/>
        <a:p>
          <a:endParaRPr lang="en-US"/>
        </a:p>
      </dgm:t>
    </dgm:pt>
    <dgm:pt modelId="{64C875DE-5A47-4141-82F4-24DE5E10136F}" type="pres">
      <dgm:prSet presAssocID="{34C4DD5E-162E-084A-8D39-C2170E7226AA}" presName="sibTrans" presStyleLbl="sibTrans1D1" presStyleIdx="3" presStyleCnt="6"/>
      <dgm:spPr/>
      <dgm:t>
        <a:bodyPr/>
        <a:lstStyle/>
        <a:p>
          <a:endParaRPr lang="en-US"/>
        </a:p>
      </dgm:t>
    </dgm:pt>
    <dgm:pt modelId="{78B9E867-38CE-A842-AEC2-7D38EA649E06}" type="pres">
      <dgm:prSet presAssocID="{315F1DFA-A170-4C45-8E0C-3DF799A46AD4}" presName="node" presStyleLbl="node1" presStyleIdx="4" presStyleCnt="6">
        <dgm:presLayoutVars>
          <dgm:bulletEnabled val="1"/>
        </dgm:presLayoutVars>
      </dgm:prSet>
      <dgm:spPr/>
      <dgm:t>
        <a:bodyPr/>
        <a:lstStyle/>
        <a:p>
          <a:endParaRPr lang="en-US"/>
        </a:p>
      </dgm:t>
    </dgm:pt>
    <dgm:pt modelId="{6BFDAA36-705B-3C45-8320-B195B2668BA8}" type="pres">
      <dgm:prSet presAssocID="{315F1DFA-A170-4C45-8E0C-3DF799A46AD4}" presName="spNode" presStyleCnt="0"/>
      <dgm:spPr/>
      <dgm:t>
        <a:bodyPr/>
        <a:lstStyle/>
        <a:p>
          <a:endParaRPr lang="en-US"/>
        </a:p>
      </dgm:t>
    </dgm:pt>
    <dgm:pt modelId="{FD504DA7-3256-B24C-958A-CD06AE8EB6C4}" type="pres">
      <dgm:prSet presAssocID="{E97D1F7C-9BF6-8C47-BEDF-A668BA1E3192}" presName="sibTrans" presStyleLbl="sibTrans1D1" presStyleIdx="4" presStyleCnt="6"/>
      <dgm:spPr/>
      <dgm:t>
        <a:bodyPr/>
        <a:lstStyle/>
        <a:p>
          <a:endParaRPr lang="en-US"/>
        </a:p>
      </dgm:t>
    </dgm:pt>
    <dgm:pt modelId="{F5A8DDC8-A0BF-484A-A6B2-EC67104D1535}" type="pres">
      <dgm:prSet presAssocID="{8C665C2A-3722-3044-B413-CE898DFE8B95}" presName="node" presStyleLbl="node1" presStyleIdx="5" presStyleCnt="6">
        <dgm:presLayoutVars>
          <dgm:bulletEnabled val="1"/>
        </dgm:presLayoutVars>
      </dgm:prSet>
      <dgm:spPr/>
      <dgm:t>
        <a:bodyPr/>
        <a:lstStyle/>
        <a:p>
          <a:endParaRPr lang="en-US"/>
        </a:p>
      </dgm:t>
    </dgm:pt>
    <dgm:pt modelId="{F61A80C5-85FC-234D-96FF-66067F428F84}" type="pres">
      <dgm:prSet presAssocID="{8C665C2A-3722-3044-B413-CE898DFE8B95}" presName="spNode" presStyleCnt="0"/>
      <dgm:spPr/>
      <dgm:t>
        <a:bodyPr/>
        <a:lstStyle/>
        <a:p>
          <a:endParaRPr lang="en-US"/>
        </a:p>
      </dgm:t>
    </dgm:pt>
    <dgm:pt modelId="{A674B237-98FC-AD4E-BE96-CA324297EF42}" type="pres">
      <dgm:prSet presAssocID="{EF2D36EA-8487-A444-94BC-6155D3736D69}" presName="sibTrans" presStyleLbl="sibTrans1D1" presStyleIdx="5" presStyleCnt="6"/>
      <dgm:spPr/>
      <dgm:t>
        <a:bodyPr/>
        <a:lstStyle/>
        <a:p>
          <a:endParaRPr lang="en-US"/>
        </a:p>
      </dgm:t>
    </dgm:pt>
  </dgm:ptLst>
  <dgm:cxnLst>
    <dgm:cxn modelId="{33459C9E-2D0D-4D46-9FA8-BB755322932C}" srcId="{6AEE5B9B-8E1D-7C49-B979-680D428D5D22}" destId="{8C665C2A-3722-3044-B413-CE898DFE8B95}" srcOrd="5" destOrd="0" parTransId="{F4BC93D9-10C7-5843-B4CB-46B5EACFB7A2}" sibTransId="{EF2D36EA-8487-A444-94BC-6155D3736D69}"/>
    <dgm:cxn modelId="{CC5F0422-375C-1947-B6F4-8014EA0ECC7A}" srcId="{6AEE5B9B-8E1D-7C49-B979-680D428D5D22}" destId="{CF429778-8FDB-5445-8DF3-5060FF5A637C}" srcOrd="3" destOrd="0" parTransId="{ED8870CF-8F20-AB40-8906-0DE0A71673FF}" sibTransId="{34C4DD5E-162E-084A-8D39-C2170E7226AA}"/>
    <dgm:cxn modelId="{30393A8C-A845-404A-80FB-58DFD416A185}" srcId="{6AEE5B9B-8E1D-7C49-B979-680D428D5D22}" destId="{209A8396-847D-184C-9686-CDD375B0BC9D}" srcOrd="0" destOrd="0" parTransId="{37A3C3DE-9CC1-8243-91DA-B0C2086C14CC}" sibTransId="{334C2539-2DA1-854E-827C-8D19A15812C7}"/>
    <dgm:cxn modelId="{4A1CFF28-AABE-1647-A4FE-E93A305C19DF}" srcId="{6AEE5B9B-8E1D-7C49-B979-680D428D5D22}" destId="{DF3EED8A-CCCD-A645-9A4B-66A16094006F}" srcOrd="1" destOrd="0" parTransId="{683A6B8D-4464-474E-9CF4-B189363F12EE}" sibTransId="{74397FEB-5D7D-8349-AA31-88C4A10C2E92}"/>
    <dgm:cxn modelId="{E1A20FED-9CFB-0047-B010-E6F35DF3C569}" type="presOf" srcId="{DF3EED8A-CCCD-A645-9A4B-66A16094006F}" destId="{CEEFE7B4-6D4C-2A4A-ABED-2875C5722746}" srcOrd="0" destOrd="0" presId="urn:microsoft.com/office/officeart/2005/8/layout/cycle6"/>
    <dgm:cxn modelId="{B0D393D6-549C-DD4C-A937-2F75EF0C9FA3}" type="presOf" srcId="{216FE6AA-2FD8-8142-A03E-A4AA40FA816F}" destId="{3F33440E-81A3-C041-845A-6D50354DBA88}" srcOrd="0" destOrd="0" presId="urn:microsoft.com/office/officeart/2005/8/layout/cycle6"/>
    <dgm:cxn modelId="{9067E396-51B2-3B4F-882F-5EBF3F1A4038}" type="presOf" srcId="{334C2539-2DA1-854E-827C-8D19A15812C7}" destId="{EEE02EAC-2EED-9540-8311-31CC3B54D55F}" srcOrd="0" destOrd="0" presId="urn:microsoft.com/office/officeart/2005/8/layout/cycle6"/>
    <dgm:cxn modelId="{2AE27FF3-C08E-184D-BB20-F84CF3073DA4}" type="presOf" srcId="{CF429778-8FDB-5445-8DF3-5060FF5A637C}" destId="{EFECDD49-33D8-C941-9161-8686B1FF358B}" srcOrd="0" destOrd="0" presId="urn:microsoft.com/office/officeart/2005/8/layout/cycle6"/>
    <dgm:cxn modelId="{4348993D-A3E6-824A-A3E1-3F77A988142E}" type="presOf" srcId="{8C665C2A-3722-3044-B413-CE898DFE8B95}" destId="{F5A8DDC8-A0BF-484A-A6B2-EC67104D1535}" srcOrd="0" destOrd="0" presId="urn:microsoft.com/office/officeart/2005/8/layout/cycle6"/>
    <dgm:cxn modelId="{20274FEC-60A9-7E46-85D4-7876AAE0CC85}" type="presOf" srcId="{34C4DD5E-162E-084A-8D39-C2170E7226AA}" destId="{64C875DE-5A47-4141-82F4-24DE5E10136F}" srcOrd="0" destOrd="0" presId="urn:microsoft.com/office/officeart/2005/8/layout/cycle6"/>
    <dgm:cxn modelId="{D3E83FD0-489A-4046-B06E-51CEFEFF1874}" srcId="{6AEE5B9B-8E1D-7C49-B979-680D428D5D22}" destId="{A2A0EA1F-6573-C345-8B52-12A56D2D2394}" srcOrd="2" destOrd="0" parTransId="{6D67BBC6-A334-0B4B-B9CB-B4E70F97EE49}" sibTransId="{216FE6AA-2FD8-8142-A03E-A4AA40FA816F}"/>
    <dgm:cxn modelId="{253B0340-0939-4C47-9CED-D6F5AD75668E}" srcId="{6AEE5B9B-8E1D-7C49-B979-680D428D5D22}" destId="{315F1DFA-A170-4C45-8E0C-3DF799A46AD4}" srcOrd="4" destOrd="0" parTransId="{378463BA-76B1-BE42-876B-CF3AACAA621E}" sibTransId="{E97D1F7C-9BF6-8C47-BEDF-A668BA1E3192}"/>
    <dgm:cxn modelId="{78844C13-C6A7-7F45-A17E-3D6DCE60EF1A}" type="presOf" srcId="{A2A0EA1F-6573-C345-8B52-12A56D2D2394}" destId="{EC548733-417B-C84F-B1BE-757B5EDA21FA}" srcOrd="0" destOrd="0" presId="urn:microsoft.com/office/officeart/2005/8/layout/cycle6"/>
    <dgm:cxn modelId="{AF4035B7-CAE0-BE4A-9224-61BCA4329052}" type="presOf" srcId="{209A8396-847D-184C-9686-CDD375B0BC9D}" destId="{50F06FF4-F7B4-D240-9A60-5C3AFE616A34}" srcOrd="0" destOrd="0" presId="urn:microsoft.com/office/officeart/2005/8/layout/cycle6"/>
    <dgm:cxn modelId="{8B37E541-4BFE-974C-A58C-C6D7C01833DB}" type="presOf" srcId="{6AEE5B9B-8E1D-7C49-B979-680D428D5D22}" destId="{C335C3E7-8747-3948-AA5E-413FBAFB27FA}" srcOrd="0" destOrd="0" presId="urn:microsoft.com/office/officeart/2005/8/layout/cycle6"/>
    <dgm:cxn modelId="{A2075E1B-58CF-214D-A4EA-ABC745BB2D51}" type="presOf" srcId="{E97D1F7C-9BF6-8C47-BEDF-A668BA1E3192}" destId="{FD504DA7-3256-B24C-958A-CD06AE8EB6C4}" srcOrd="0" destOrd="0" presId="urn:microsoft.com/office/officeart/2005/8/layout/cycle6"/>
    <dgm:cxn modelId="{D39135F4-6ECE-F048-A469-C0561D4901FA}" type="presOf" srcId="{74397FEB-5D7D-8349-AA31-88C4A10C2E92}" destId="{29C0AE40-4888-914D-9DC4-5F52382634E3}" srcOrd="0" destOrd="0" presId="urn:microsoft.com/office/officeart/2005/8/layout/cycle6"/>
    <dgm:cxn modelId="{CF8F9A9A-1122-8543-837D-8445E6EB6D6F}" type="presOf" srcId="{EF2D36EA-8487-A444-94BC-6155D3736D69}" destId="{A674B237-98FC-AD4E-BE96-CA324297EF42}" srcOrd="0" destOrd="0" presId="urn:microsoft.com/office/officeart/2005/8/layout/cycle6"/>
    <dgm:cxn modelId="{2FE649EF-D5F9-2C42-BD33-396485E7A2E1}" type="presOf" srcId="{315F1DFA-A170-4C45-8E0C-3DF799A46AD4}" destId="{78B9E867-38CE-A842-AEC2-7D38EA649E06}" srcOrd="0" destOrd="0" presId="urn:microsoft.com/office/officeart/2005/8/layout/cycle6"/>
    <dgm:cxn modelId="{3F02BC26-0490-CC45-8E8D-9F1DC27A4F42}" type="presParOf" srcId="{C335C3E7-8747-3948-AA5E-413FBAFB27FA}" destId="{50F06FF4-F7B4-D240-9A60-5C3AFE616A34}" srcOrd="0" destOrd="0" presId="urn:microsoft.com/office/officeart/2005/8/layout/cycle6"/>
    <dgm:cxn modelId="{3BDE0333-DAEA-7B46-BDF7-70C99C7038EA}" type="presParOf" srcId="{C335C3E7-8747-3948-AA5E-413FBAFB27FA}" destId="{4B77AC03-6601-3B48-BF9C-5C3DDC8033C3}" srcOrd="1" destOrd="0" presId="urn:microsoft.com/office/officeart/2005/8/layout/cycle6"/>
    <dgm:cxn modelId="{7E6DE328-64FB-1248-87F7-D4EAA0133A2F}" type="presParOf" srcId="{C335C3E7-8747-3948-AA5E-413FBAFB27FA}" destId="{EEE02EAC-2EED-9540-8311-31CC3B54D55F}" srcOrd="2" destOrd="0" presId="urn:microsoft.com/office/officeart/2005/8/layout/cycle6"/>
    <dgm:cxn modelId="{8DA991D6-BC1E-6A4F-91FE-72A6492BB38B}" type="presParOf" srcId="{C335C3E7-8747-3948-AA5E-413FBAFB27FA}" destId="{CEEFE7B4-6D4C-2A4A-ABED-2875C5722746}" srcOrd="3" destOrd="0" presId="urn:microsoft.com/office/officeart/2005/8/layout/cycle6"/>
    <dgm:cxn modelId="{3DAA5112-ADC0-AA4A-B048-814525030D0A}" type="presParOf" srcId="{C335C3E7-8747-3948-AA5E-413FBAFB27FA}" destId="{BA28D114-BBE9-484C-BAD1-A8CAC95C6249}" srcOrd="4" destOrd="0" presId="urn:microsoft.com/office/officeart/2005/8/layout/cycle6"/>
    <dgm:cxn modelId="{2E892F43-0B5B-0545-ADBA-8EB48BEFFC5B}" type="presParOf" srcId="{C335C3E7-8747-3948-AA5E-413FBAFB27FA}" destId="{29C0AE40-4888-914D-9DC4-5F52382634E3}" srcOrd="5" destOrd="0" presId="urn:microsoft.com/office/officeart/2005/8/layout/cycle6"/>
    <dgm:cxn modelId="{F334E8F4-A5DF-C64A-9D86-F2D1A00F2F96}" type="presParOf" srcId="{C335C3E7-8747-3948-AA5E-413FBAFB27FA}" destId="{EC548733-417B-C84F-B1BE-757B5EDA21FA}" srcOrd="6" destOrd="0" presId="urn:microsoft.com/office/officeart/2005/8/layout/cycle6"/>
    <dgm:cxn modelId="{BCA1E394-4E70-FB4D-BAB9-7DF439E7AD1D}" type="presParOf" srcId="{C335C3E7-8747-3948-AA5E-413FBAFB27FA}" destId="{20030AF4-1B80-014A-BEB3-B12B33B5A33D}" srcOrd="7" destOrd="0" presId="urn:microsoft.com/office/officeart/2005/8/layout/cycle6"/>
    <dgm:cxn modelId="{03C9B2C3-4308-B64B-B0A6-9BD0A45A711E}" type="presParOf" srcId="{C335C3E7-8747-3948-AA5E-413FBAFB27FA}" destId="{3F33440E-81A3-C041-845A-6D50354DBA88}" srcOrd="8" destOrd="0" presId="urn:microsoft.com/office/officeart/2005/8/layout/cycle6"/>
    <dgm:cxn modelId="{F64E8690-F14D-5441-95DF-51C94059C523}" type="presParOf" srcId="{C335C3E7-8747-3948-AA5E-413FBAFB27FA}" destId="{EFECDD49-33D8-C941-9161-8686B1FF358B}" srcOrd="9" destOrd="0" presId="urn:microsoft.com/office/officeart/2005/8/layout/cycle6"/>
    <dgm:cxn modelId="{3D11F9EF-7750-F943-A95C-3CBA81C36944}" type="presParOf" srcId="{C335C3E7-8747-3948-AA5E-413FBAFB27FA}" destId="{FE8D067C-A3B9-9748-AF84-9DC41B68EE2E}" srcOrd="10" destOrd="0" presId="urn:microsoft.com/office/officeart/2005/8/layout/cycle6"/>
    <dgm:cxn modelId="{F62EB2AA-B104-9B4E-B1B6-DFC2193D062D}" type="presParOf" srcId="{C335C3E7-8747-3948-AA5E-413FBAFB27FA}" destId="{64C875DE-5A47-4141-82F4-24DE5E10136F}" srcOrd="11" destOrd="0" presId="urn:microsoft.com/office/officeart/2005/8/layout/cycle6"/>
    <dgm:cxn modelId="{64090782-D4A1-CD4E-9E12-A29C4556717F}" type="presParOf" srcId="{C335C3E7-8747-3948-AA5E-413FBAFB27FA}" destId="{78B9E867-38CE-A842-AEC2-7D38EA649E06}" srcOrd="12" destOrd="0" presId="urn:microsoft.com/office/officeart/2005/8/layout/cycle6"/>
    <dgm:cxn modelId="{C69DD111-8C50-9F42-BB1F-5B405CBB1546}" type="presParOf" srcId="{C335C3E7-8747-3948-AA5E-413FBAFB27FA}" destId="{6BFDAA36-705B-3C45-8320-B195B2668BA8}" srcOrd="13" destOrd="0" presId="urn:microsoft.com/office/officeart/2005/8/layout/cycle6"/>
    <dgm:cxn modelId="{82EFE4CE-618C-7248-A62B-2464BD68C7E1}" type="presParOf" srcId="{C335C3E7-8747-3948-AA5E-413FBAFB27FA}" destId="{FD504DA7-3256-B24C-958A-CD06AE8EB6C4}" srcOrd="14" destOrd="0" presId="urn:microsoft.com/office/officeart/2005/8/layout/cycle6"/>
    <dgm:cxn modelId="{9DCBE524-8197-BE42-9178-EB0EDAE24DF2}" type="presParOf" srcId="{C335C3E7-8747-3948-AA5E-413FBAFB27FA}" destId="{F5A8DDC8-A0BF-484A-A6B2-EC67104D1535}" srcOrd="15" destOrd="0" presId="urn:microsoft.com/office/officeart/2005/8/layout/cycle6"/>
    <dgm:cxn modelId="{5AF359E0-3D82-CF4D-8BF6-898898D859E2}" type="presParOf" srcId="{C335C3E7-8747-3948-AA5E-413FBAFB27FA}" destId="{F61A80C5-85FC-234D-96FF-66067F428F84}" srcOrd="16" destOrd="0" presId="urn:microsoft.com/office/officeart/2005/8/layout/cycle6"/>
    <dgm:cxn modelId="{3F3F4A9E-EC8B-0942-B645-21DC5DEE07BC}" type="presParOf" srcId="{C335C3E7-8747-3948-AA5E-413FBAFB27FA}" destId="{A674B237-98FC-AD4E-BE96-CA324297EF42}" srcOrd="17" destOrd="0" presId="urn:microsoft.com/office/officeart/2005/8/layout/cycle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301B22-5E9B-9245-9339-546ECEEE8196}" type="doc">
      <dgm:prSet loTypeId="urn:microsoft.com/office/officeart/2005/8/layout/cycle6" loCatId="cycle" qsTypeId="urn:microsoft.com/office/officeart/2005/8/quickstyle/simple4" qsCatId="simple" csTypeId="urn:microsoft.com/office/officeart/2005/8/colors/accent3_2" csCatId="accent3" phldr="1"/>
      <dgm:spPr/>
      <dgm:t>
        <a:bodyPr/>
        <a:lstStyle/>
        <a:p>
          <a:endParaRPr lang="en-US"/>
        </a:p>
      </dgm:t>
    </dgm:pt>
    <dgm:pt modelId="{2520DCA7-006C-6F44-AF6A-3700C78CA336}">
      <dgm:prSet phldrT="[Text]"/>
      <dgm:spPr/>
      <dgm:t>
        <a:bodyPr/>
        <a:lstStyle/>
        <a:p>
          <a:r>
            <a:rPr lang="en-US" dirty="0" smtClean="0">
              <a:solidFill>
                <a:srgbClr val="000000"/>
              </a:solidFill>
            </a:rPr>
            <a:t>Money, costs, and finances</a:t>
          </a:r>
          <a:endParaRPr lang="en-US" dirty="0">
            <a:solidFill>
              <a:srgbClr val="000000"/>
            </a:solidFill>
          </a:endParaRPr>
        </a:p>
      </dgm:t>
    </dgm:pt>
    <dgm:pt modelId="{FE345E83-7CD4-B149-AF32-976AEADBCF23}" type="parTrans" cxnId="{51B06ED8-7C74-9940-A592-28D19D536507}">
      <dgm:prSet/>
      <dgm:spPr/>
      <dgm:t>
        <a:bodyPr/>
        <a:lstStyle/>
        <a:p>
          <a:endParaRPr lang="en-US"/>
        </a:p>
      </dgm:t>
    </dgm:pt>
    <dgm:pt modelId="{CBC91EED-F285-1740-92E0-86ECDA33F05C}" type="sibTrans" cxnId="{51B06ED8-7C74-9940-A592-28D19D536507}">
      <dgm:prSet/>
      <dgm:spPr/>
      <dgm:t>
        <a:bodyPr/>
        <a:lstStyle/>
        <a:p>
          <a:endParaRPr lang="en-US"/>
        </a:p>
      </dgm:t>
    </dgm:pt>
    <dgm:pt modelId="{A0A0A0B0-5FBE-DB4D-88C9-27337896CCE5}">
      <dgm:prSet phldrT="[Text]"/>
      <dgm:spPr/>
      <dgm:t>
        <a:bodyPr/>
        <a:lstStyle/>
        <a:p>
          <a:r>
            <a:rPr lang="en-US" dirty="0" smtClean="0">
              <a:solidFill>
                <a:srgbClr val="000000"/>
              </a:solidFill>
            </a:rPr>
            <a:t>Government and regulations</a:t>
          </a:r>
          <a:endParaRPr lang="en-US" dirty="0">
            <a:solidFill>
              <a:srgbClr val="000000"/>
            </a:solidFill>
          </a:endParaRPr>
        </a:p>
      </dgm:t>
    </dgm:pt>
    <dgm:pt modelId="{532B4E69-3554-9A44-8C78-8FCC239D5683}" type="parTrans" cxnId="{B2AC3179-0756-A445-BB51-A4BB0C33D410}">
      <dgm:prSet/>
      <dgm:spPr/>
      <dgm:t>
        <a:bodyPr/>
        <a:lstStyle/>
        <a:p>
          <a:endParaRPr lang="en-US"/>
        </a:p>
      </dgm:t>
    </dgm:pt>
    <dgm:pt modelId="{0AA999DE-6AE2-9045-85A1-06182AC0CF33}" type="sibTrans" cxnId="{B2AC3179-0756-A445-BB51-A4BB0C33D410}">
      <dgm:prSet/>
      <dgm:spPr/>
      <dgm:t>
        <a:bodyPr/>
        <a:lstStyle/>
        <a:p>
          <a:endParaRPr lang="en-US"/>
        </a:p>
      </dgm:t>
    </dgm:pt>
    <dgm:pt modelId="{66F44FE4-5C8C-D545-8E18-4BC2FE908153}">
      <dgm:prSet phldrT="[Text]"/>
      <dgm:spPr/>
      <dgm:t>
        <a:bodyPr/>
        <a:lstStyle/>
        <a:p>
          <a:r>
            <a:rPr lang="en-US" dirty="0" smtClean="0">
              <a:solidFill>
                <a:srgbClr val="000000"/>
              </a:solidFill>
            </a:rPr>
            <a:t>Capital and costs of inputs</a:t>
          </a:r>
          <a:endParaRPr lang="en-US" dirty="0">
            <a:solidFill>
              <a:srgbClr val="000000"/>
            </a:solidFill>
          </a:endParaRPr>
        </a:p>
      </dgm:t>
    </dgm:pt>
    <dgm:pt modelId="{3559804C-6DE2-3940-A162-ADB2EEB4A422}" type="parTrans" cxnId="{80F1CFF7-CF1B-6948-9F20-2822E7C2D644}">
      <dgm:prSet/>
      <dgm:spPr/>
      <dgm:t>
        <a:bodyPr/>
        <a:lstStyle/>
        <a:p>
          <a:endParaRPr lang="en-US"/>
        </a:p>
      </dgm:t>
    </dgm:pt>
    <dgm:pt modelId="{B650D485-212F-4543-9503-9B54FF177479}" type="sibTrans" cxnId="{80F1CFF7-CF1B-6948-9F20-2822E7C2D644}">
      <dgm:prSet/>
      <dgm:spPr/>
      <dgm:t>
        <a:bodyPr/>
        <a:lstStyle/>
        <a:p>
          <a:endParaRPr lang="en-US"/>
        </a:p>
      </dgm:t>
    </dgm:pt>
    <dgm:pt modelId="{98D2BBFF-5971-BA49-A63D-818816F07031}">
      <dgm:prSet phldrT="[Text]"/>
      <dgm:spPr/>
      <dgm:t>
        <a:bodyPr/>
        <a:lstStyle/>
        <a:p>
          <a:r>
            <a:rPr lang="en-US" dirty="0" smtClean="0">
              <a:solidFill>
                <a:srgbClr val="000000"/>
              </a:solidFill>
            </a:rPr>
            <a:t>Getting a premium in the market and consumer knowledge of product</a:t>
          </a:r>
          <a:endParaRPr lang="en-US" dirty="0">
            <a:solidFill>
              <a:srgbClr val="000000"/>
            </a:solidFill>
          </a:endParaRPr>
        </a:p>
      </dgm:t>
    </dgm:pt>
    <dgm:pt modelId="{13DAA3AF-9369-DE49-AB08-60B5FE6BE1A3}" type="parTrans" cxnId="{B3590D17-78C7-9A48-9FE1-2DDD24E462EC}">
      <dgm:prSet/>
      <dgm:spPr/>
      <dgm:t>
        <a:bodyPr/>
        <a:lstStyle/>
        <a:p>
          <a:endParaRPr lang="en-US"/>
        </a:p>
      </dgm:t>
    </dgm:pt>
    <dgm:pt modelId="{C094D28F-86E2-3D46-A70A-AF3EC6428750}" type="sibTrans" cxnId="{B3590D17-78C7-9A48-9FE1-2DDD24E462EC}">
      <dgm:prSet/>
      <dgm:spPr/>
      <dgm:t>
        <a:bodyPr/>
        <a:lstStyle/>
        <a:p>
          <a:endParaRPr lang="en-US"/>
        </a:p>
      </dgm:t>
    </dgm:pt>
    <dgm:pt modelId="{3E7F8868-4067-C14D-ADA4-D23DD8CB5C53}">
      <dgm:prSet phldrT="[Text]"/>
      <dgm:spPr/>
      <dgm:t>
        <a:bodyPr/>
        <a:lstStyle/>
        <a:p>
          <a:r>
            <a:rPr lang="en-US" dirty="0" smtClean="0">
              <a:solidFill>
                <a:srgbClr val="000000"/>
              </a:solidFill>
            </a:rPr>
            <a:t>Lack of infrastructure and inability to secure grant funding</a:t>
          </a:r>
          <a:endParaRPr lang="en-US" dirty="0">
            <a:solidFill>
              <a:srgbClr val="000000"/>
            </a:solidFill>
          </a:endParaRPr>
        </a:p>
      </dgm:t>
    </dgm:pt>
    <dgm:pt modelId="{15BE6A2A-98AC-0C4A-9AE6-31CA6CFC9205}" type="parTrans" cxnId="{B98F2D7B-004C-1E44-922F-FB6E9040D7C6}">
      <dgm:prSet/>
      <dgm:spPr/>
      <dgm:t>
        <a:bodyPr/>
        <a:lstStyle/>
        <a:p>
          <a:endParaRPr lang="en-US"/>
        </a:p>
      </dgm:t>
    </dgm:pt>
    <dgm:pt modelId="{C841352C-5354-EE45-8EC7-E4B4A4D481CB}" type="sibTrans" cxnId="{B98F2D7B-004C-1E44-922F-FB6E9040D7C6}">
      <dgm:prSet/>
      <dgm:spPr/>
      <dgm:t>
        <a:bodyPr/>
        <a:lstStyle/>
        <a:p>
          <a:endParaRPr lang="en-US"/>
        </a:p>
      </dgm:t>
    </dgm:pt>
    <dgm:pt modelId="{1E3790A3-A52E-E845-85DC-2EDFA7A349BA}">
      <dgm:prSet phldrT="[Text]"/>
      <dgm:spPr/>
      <dgm:t>
        <a:bodyPr/>
        <a:lstStyle/>
        <a:p>
          <a:r>
            <a:rPr lang="en-US" dirty="0" smtClean="0">
              <a:solidFill>
                <a:srgbClr val="000000"/>
              </a:solidFill>
            </a:rPr>
            <a:t>Time</a:t>
          </a:r>
          <a:endParaRPr lang="en-US" dirty="0">
            <a:solidFill>
              <a:srgbClr val="000000"/>
            </a:solidFill>
          </a:endParaRPr>
        </a:p>
      </dgm:t>
    </dgm:pt>
    <dgm:pt modelId="{1E95E16E-DCD3-E141-90EE-2FF5E10C4BE5}" type="parTrans" cxnId="{153D0ABB-6924-7D40-B69F-5D7D423AC7A3}">
      <dgm:prSet/>
      <dgm:spPr/>
      <dgm:t>
        <a:bodyPr/>
        <a:lstStyle/>
        <a:p>
          <a:endParaRPr lang="en-US"/>
        </a:p>
      </dgm:t>
    </dgm:pt>
    <dgm:pt modelId="{E736CB83-00A9-4A4D-9AA9-41E7B0A4F023}" type="sibTrans" cxnId="{153D0ABB-6924-7D40-B69F-5D7D423AC7A3}">
      <dgm:prSet/>
      <dgm:spPr/>
      <dgm:t>
        <a:bodyPr/>
        <a:lstStyle/>
        <a:p>
          <a:endParaRPr lang="en-US"/>
        </a:p>
      </dgm:t>
    </dgm:pt>
    <dgm:pt modelId="{291CC421-59FC-684D-B917-22CA75F46C4F}" type="pres">
      <dgm:prSet presAssocID="{C9301B22-5E9B-9245-9339-546ECEEE8196}" presName="cycle" presStyleCnt="0">
        <dgm:presLayoutVars>
          <dgm:dir/>
          <dgm:resizeHandles val="exact"/>
        </dgm:presLayoutVars>
      </dgm:prSet>
      <dgm:spPr/>
      <dgm:t>
        <a:bodyPr/>
        <a:lstStyle/>
        <a:p>
          <a:endParaRPr lang="en-US"/>
        </a:p>
      </dgm:t>
    </dgm:pt>
    <dgm:pt modelId="{965FCAE7-51B6-B24E-8C0A-FE48FAC794BE}" type="pres">
      <dgm:prSet presAssocID="{2520DCA7-006C-6F44-AF6A-3700C78CA336}" presName="node" presStyleLbl="node1" presStyleIdx="0" presStyleCnt="6">
        <dgm:presLayoutVars>
          <dgm:bulletEnabled val="1"/>
        </dgm:presLayoutVars>
      </dgm:prSet>
      <dgm:spPr/>
      <dgm:t>
        <a:bodyPr/>
        <a:lstStyle/>
        <a:p>
          <a:endParaRPr lang="en-US"/>
        </a:p>
      </dgm:t>
    </dgm:pt>
    <dgm:pt modelId="{EFDBB84D-7A82-1142-AE6F-1183534EEB2A}" type="pres">
      <dgm:prSet presAssocID="{2520DCA7-006C-6F44-AF6A-3700C78CA336}" presName="spNode" presStyleCnt="0"/>
      <dgm:spPr/>
      <dgm:t>
        <a:bodyPr/>
        <a:lstStyle/>
        <a:p>
          <a:endParaRPr lang="en-US"/>
        </a:p>
      </dgm:t>
    </dgm:pt>
    <dgm:pt modelId="{076E2052-40D1-864D-AD93-DD2C2FE17690}" type="pres">
      <dgm:prSet presAssocID="{CBC91EED-F285-1740-92E0-86ECDA33F05C}" presName="sibTrans" presStyleLbl="sibTrans1D1" presStyleIdx="0" presStyleCnt="6"/>
      <dgm:spPr/>
      <dgm:t>
        <a:bodyPr/>
        <a:lstStyle/>
        <a:p>
          <a:endParaRPr lang="en-US"/>
        </a:p>
      </dgm:t>
    </dgm:pt>
    <dgm:pt modelId="{BCB0DB15-2FC2-0840-A8BA-D83819D02EF7}" type="pres">
      <dgm:prSet presAssocID="{A0A0A0B0-5FBE-DB4D-88C9-27337896CCE5}" presName="node" presStyleLbl="node1" presStyleIdx="1" presStyleCnt="6">
        <dgm:presLayoutVars>
          <dgm:bulletEnabled val="1"/>
        </dgm:presLayoutVars>
      </dgm:prSet>
      <dgm:spPr/>
      <dgm:t>
        <a:bodyPr/>
        <a:lstStyle/>
        <a:p>
          <a:endParaRPr lang="en-US"/>
        </a:p>
      </dgm:t>
    </dgm:pt>
    <dgm:pt modelId="{7E570AC3-E28E-3A4A-83A0-C0CCE763B1EF}" type="pres">
      <dgm:prSet presAssocID="{A0A0A0B0-5FBE-DB4D-88C9-27337896CCE5}" presName="spNode" presStyleCnt="0"/>
      <dgm:spPr/>
      <dgm:t>
        <a:bodyPr/>
        <a:lstStyle/>
        <a:p>
          <a:endParaRPr lang="en-US"/>
        </a:p>
      </dgm:t>
    </dgm:pt>
    <dgm:pt modelId="{31186853-5A95-AC42-8E13-73ECC0C7232E}" type="pres">
      <dgm:prSet presAssocID="{0AA999DE-6AE2-9045-85A1-06182AC0CF33}" presName="sibTrans" presStyleLbl="sibTrans1D1" presStyleIdx="1" presStyleCnt="6"/>
      <dgm:spPr/>
      <dgm:t>
        <a:bodyPr/>
        <a:lstStyle/>
        <a:p>
          <a:endParaRPr lang="en-US"/>
        </a:p>
      </dgm:t>
    </dgm:pt>
    <dgm:pt modelId="{6466799F-C58E-9C4F-9011-4D2D1566FE0C}" type="pres">
      <dgm:prSet presAssocID="{66F44FE4-5C8C-D545-8E18-4BC2FE908153}" presName="node" presStyleLbl="node1" presStyleIdx="2" presStyleCnt="6">
        <dgm:presLayoutVars>
          <dgm:bulletEnabled val="1"/>
        </dgm:presLayoutVars>
      </dgm:prSet>
      <dgm:spPr/>
      <dgm:t>
        <a:bodyPr/>
        <a:lstStyle/>
        <a:p>
          <a:endParaRPr lang="en-US"/>
        </a:p>
      </dgm:t>
    </dgm:pt>
    <dgm:pt modelId="{74E39EBF-4AB7-A64A-A260-3A52F3E2E8FA}" type="pres">
      <dgm:prSet presAssocID="{66F44FE4-5C8C-D545-8E18-4BC2FE908153}" presName="spNode" presStyleCnt="0"/>
      <dgm:spPr/>
      <dgm:t>
        <a:bodyPr/>
        <a:lstStyle/>
        <a:p>
          <a:endParaRPr lang="en-US"/>
        </a:p>
      </dgm:t>
    </dgm:pt>
    <dgm:pt modelId="{76519E48-0CB9-8448-8251-E5800DA67D2B}" type="pres">
      <dgm:prSet presAssocID="{B650D485-212F-4543-9503-9B54FF177479}" presName="sibTrans" presStyleLbl="sibTrans1D1" presStyleIdx="2" presStyleCnt="6"/>
      <dgm:spPr/>
      <dgm:t>
        <a:bodyPr/>
        <a:lstStyle/>
        <a:p>
          <a:endParaRPr lang="en-US"/>
        </a:p>
      </dgm:t>
    </dgm:pt>
    <dgm:pt modelId="{BB64A59F-5CDB-3C49-86C1-01EF3355D7EB}" type="pres">
      <dgm:prSet presAssocID="{98D2BBFF-5971-BA49-A63D-818816F07031}" presName="node" presStyleLbl="node1" presStyleIdx="3" presStyleCnt="6">
        <dgm:presLayoutVars>
          <dgm:bulletEnabled val="1"/>
        </dgm:presLayoutVars>
      </dgm:prSet>
      <dgm:spPr/>
      <dgm:t>
        <a:bodyPr/>
        <a:lstStyle/>
        <a:p>
          <a:endParaRPr lang="en-US"/>
        </a:p>
      </dgm:t>
    </dgm:pt>
    <dgm:pt modelId="{C52C6267-3342-9B48-9D42-A5650B63EAC6}" type="pres">
      <dgm:prSet presAssocID="{98D2BBFF-5971-BA49-A63D-818816F07031}" presName="spNode" presStyleCnt="0"/>
      <dgm:spPr/>
      <dgm:t>
        <a:bodyPr/>
        <a:lstStyle/>
        <a:p>
          <a:endParaRPr lang="en-US"/>
        </a:p>
      </dgm:t>
    </dgm:pt>
    <dgm:pt modelId="{C025C1C2-79A9-BF40-A86C-C1052EC9AD29}" type="pres">
      <dgm:prSet presAssocID="{C094D28F-86E2-3D46-A70A-AF3EC6428750}" presName="sibTrans" presStyleLbl="sibTrans1D1" presStyleIdx="3" presStyleCnt="6"/>
      <dgm:spPr/>
      <dgm:t>
        <a:bodyPr/>
        <a:lstStyle/>
        <a:p>
          <a:endParaRPr lang="en-US"/>
        </a:p>
      </dgm:t>
    </dgm:pt>
    <dgm:pt modelId="{3C1C4F97-997E-4948-844F-02DC51426887}" type="pres">
      <dgm:prSet presAssocID="{3E7F8868-4067-C14D-ADA4-D23DD8CB5C53}" presName="node" presStyleLbl="node1" presStyleIdx="4" presStyleCnt="6">
        <dgm:presLayoutVars>
          <dgm:bulletEnabled val="1"/>
        </dgm:presLayoutVars>
      </dgm:prSet>
      <dgm:spPr/>
      <dgm:t>
        <a:bodyPr/>
        <a:lstStyle/>
        <a:p>
          <a:endParaRPr lang="en-US"/>
        </a:p>
      </dgm:t>
    </dgm:pt>
    <dgm:pt modelId="{B7E83CFF-4A1B-E34D-BEFB-9E490840030D}" type="pres">
      <dgm:prSet presAssocID="{3E7F8868-4067-C14D-ADA4-D23DD8CB5C53}" presName="spNode" presStyleCnt="0"/>
      <dgm:spPr/>
      <dgm:t>
        <a:bodyPr/>
        <a:lstStyle/>
        <a:p>
          <a:endParaRPr lang="en-US"/>
        </a:p>
      </dgm:t>
    </dgm:pt>
    <dgm:pt modelId="{1E481B4B-61AA-1D4D-A24A-ABA1B0976139}" type="pres">
      <dgm:prSet presAssocID="{C841352C-5354-EE45-8EC7-E4B4A4D481CB}" presName="sibTrans" presStyleLbl="sibTrans1D1" presStyleIdx="4" presStyleCnt="6"/>
      <dgm:spPr/>
      <dgm:t>
        <a:bodyPr/>
        <a:lstStyle/>
        <a:p>
          <a:endParaRPr lang="en-US"/>
        </a:p>
      </dgm:t>
    </dgm:pt>
    <dgm:pt modelId="{002F5811-EB1C-8545-87A5-7A763EB16E49}" type="pres">
      <dgm:prSet presAssocID="{1E3790A3-A52E-E845-85DC-2EDFA7A349BA}" presName="node" presStyleLbl="node1" presStyleIdx="5" presStyleCnt="6">
        <dgm:presLayoutVars>
          <dgm:bulletEnabled val="1"/>
        </dgm:presLayoutVars>
      </dgm:prSet>
      <dgm:spPr/>
      <dgm:t>
        <a:bodyPr/>
        <a:lstStyle/>
        <a:p>
          <a:endParaRPr lang="en-US"/>
        </a:p>
      </dgm:t>
    </dgm:pt>
    <dgm:pt modelId="{23EC5ACA-85C7-254E-B987-78DE34A5A352}" type="pres">
      <dgm:prSet presAssocID="{1E3790A3-A52E-E845-85DC-2EDFA7A349BA}" presName="spNode" presStyleCnt="0"/>
      <dgm:spPr/>
      <dgm:t>
        <a:bodyPr/>
        <a:lstStyle/>
        <a:p>
          <a:endParaRPr lang="en-US"/>
        </a:p>
      </dgm:t>
    </dgm:pt>
    <dgm:pt modelId="{C53AB9BF-18AF-1043-B25A-33FAF58E4A29}" type="pres">
      <dgm:prSet presAssocID="{E736CB83-00A9-4A4D-9AA9-41E7B0A4F023}" presName="sibTrans" presStyleLbl="sibTrans1D1" presStyleIdx="5" presStyleCnt="6"/>
      <dgm:spPr/>
      <dgm:t>
        <a:bodyPr/>
        <a:lstStyle/>
        <a:p>
          <a:endParaRPr lang="en-US"/>
        </a:p>
      </dgm:t>
    </dgm:pt>
  </dgm:ptLst>
  <dgm:cxnLst>
    <dgm:cxn modelId="{846285FE-9A54-764F-9A7F-9ACB181F7962}" type="presOf" srcId="{E736CB83-00A9-4A4D-9AA9-41E7B0A4F023}" destId="{C53AB9BF-18AF-1043-B25A-33FAF58E4A29}" srcOrd="0" destOrd="0" presId="urn:microsoft.com/office/officeart/2005/8/layout/cycle6"/>
    <dgm:cxn modelId="{0CCE9922-925A-5D41-8CB9-A5B78DE41891}" type="presOf" srcId="{A0A0A0B0-5FBE-DB4D-88C9-27337896CCE5}" destId="{BCB0DB15-2FC2-0840-A8BA-D83819D02EF7}" srcOrd="0" destOrd="0" presId="urn:microsoft.com/office/officeart/2005/8/layout/cycle6"/>
    <dgm:cxn modelId="{80F1CFF7-CF1B-6948-9F20-2822E7C2D644}" srcId="{C9301B22-5E9B-9245-9339-546ECEEE8196}" destId="{66F44FE4-5C8C-D545-8E18-4BC2FE908153}" srcOrd="2" destOrd="0" parTransId="{3559804C-6DE2-3940-A162-ADB2EEB4A422}" sibTransId="{B650D485-212F-4543-9503-9B54FF177479}"/>
    <dgm:cxn modelId="{78EC5BC4-98A3-F440-A6E7-7E887B2F47A7}" type="presOf" srcId="{CBC91EED-F285-1740-92E0-86ECDA33F05C}" destId="{076E2052-40D1-864D-AD93-DD2C2FE17690}" srcOrd="0" destOrd="0" presId="urn:microsoft.com/office/officeart/2005/8/layout/cycle6"/>
    <dgm:cxn modelId="{C7AA10AF-A806-514C-AE29-928C876B3968}" type="presOf" srcId="{3E7F8868-4067-C14D-ADA4-D23DD8CB5C53}" destId="{3C1C4F97-997E-4948-844F-02DC51426887}" srcOrd="0" destOrd="0" presId="urn:microsoft.com/office/officeart/2005/8/layout/cycle6"/>
    <dgm:cxn modelId="{CDEBA71A-9C7A-934C-A4D2-C16C155DE8C0}" type="presOf" srcId="{0AA999DE-6AE2-9045-85A1-06182AC0CF33}" destId="{31186853-5A95-AC42-8E13-73ECC0C7232E}" srcOrd="0" destOrd="0" presId="urn:microsoft.com/office/officeart/2005/8/layout/cycle6"/>
    <dgm:cxn modelId="{9B9ECA65-313C-4D4C-94BB-A10D0352C3DB}" type="presOf" srcId="{C841352C-5354-EE45-8EC7-E4B4A4D481CB}" destId="{1E481B4B-61AA-1D4D-A24A-ABA1B0976139}" srcOrd="0" destOrd="0" presId="urn:microsoft.com/office/officeart/2005/8/layout/cycle6"/>
    <dgm:cxn modelId="{A87780E7-775C-6947-A4D4-E3D80F31334E}" type="presOf" srcId="{C094D28F-86E2-3D46-A70A-AF3EC6428750}" destId="{C025C1C2-79A9-BF40-A86C-C1052EC9AD29}" srcOrd="0" destOrd="0" presId="urn:microsoft.com/office/officeart/2005/8/layout/cycle6"/>
    <dgm:cxn modelId="{B3590D17-78C7-9A48-9FE1-2DDD24E462EC}" srcId="{C9301B22-5E9B-9245-9339-546ECEEE8196}" destId="{98D2BBFF-5971-BA49-A63D-818816F07031}" srcOrd="3" destOrd="0" parTransId="{13DAA3AF-9369-DE49-AB08-60B5FE6BE1A3}" sibTransId="{C094D28F-86E2-3D46-A70A-AF3EC6428750}"/>
    <dgm:cxn modelId="{5094AB20-115C-3C43-BD63-84EC9B29C95A}" type="presOf" srcId="{B650D485-212F-4543-9503-9B54FF177479}" destId="{76519E48-0CB9-8448-8251-E5800DA67D2B}" srcOrd="0" destOrd="0" presId="urn:microsoft.com/office/officeart/2005/8/layout/cycle6"/>
    <dgm:cxn modelId="{8ED3F4D5-A988-5641-9877-946E1AA8AF3B}" type="presOf" srcId="{2520DCA7-006C-6F44-AF6A-3700C78CA336}" destId="{965FCAE7-51B6-B24E-8C0A-FE48FAC794BE}" srcOrd="0" destOrd="0" presId="urn:microsoft.com/office/officeart/2005/8/layout/cycle6"/>
    <dgm:cxn modelId="{2E47DE69-18B5-0A47-8382-369EDF2F3B83}" type="presOf" srcId="{98D2BBFF-5971-BA49-A63D-818816F07031}" destId="{BB64A59F-5CDB-3C49-86C1-01EF3355D7EB}" srcOrd="0" destOrd="0" presId="urn:microsoft.com/office/officeart/2005/8/layout/cycle6"/>
    <dgm:cxn modelId="{9C969429-421D-CD4E-BBAE-0007644B07ED}" type="presOf" srcId="{1E3790A3-A52E-E845-85DC-2EDFA7A349BA}" destId="{002F5811-EB1C-8545-87A5-7A763EB16E49}" srcOrd="0" destOrd="0" presId="urn:microsoft.com/office/officeart/2005/8/layout/cycle6"/>
    <dgm:cxn modelId="{9E5476BA-96B8-264A-B3CB-AFB9BF39F389}" type="presOf" srcId="{66F44FE4-5C8C-D545-8E18-4BC2FE908153}" destId="{6466799F-C58E-9C4F-9011-4D2D1566FE0C}" srcOrd="0" destOrd="0" presId="urn:microsoft.com/office/officeart/2005/8/layout/cycle6"/>
    <dgm:cxn modelId="{B2AC3179-0756-A445-BB51-A4BB0C33D410}" srcId="{C9301B22-5E9B-9245-9339-546ECEEE8196}" destId="{A0A0A0B0-5FBE-DB4D-88C9-27337896CCE5}" srcOrd="1" destOrd="0" parTransId="{532B4E69-3554-9A44-8C78-8FCC239D5683}" sibTransId="{0AA999DE-6AE2-9045-85A1-06182AC0CF33}"/>
    <dgm:cxn modelId="{8D28D724-449C-C04A-A0E3-0663D66E92AF}" type="presOf" srcId="{C9301B22-5E9B-9245-9339-546ECEEE8196}" destId="{291CC421-59FC-684D-B917-22CA75F46C4F}" srcOrd="0" destOrd="0" presId="urn:microsoft.com/office/officeart/2005/8/layout/cycle6"/>
    <dgm:cxn modelId="{B98F2D7B-004C-1E44-922F-FB6E9040D7C6}" srcId="{C9301B22-5E9B-9245-9339-546ECEEE8196}" destId="{3E7F8868-4067-C14D-ADA4-D23DD8CB5C53}" srcOrd="4" destOrd="0" parTransId="{15BE6A2A-98AC-0C4A-9AE6-31CA6CFC9205}" sibTransId="{C841352C-5354-EE45-8EC7-E4B4A4D481CB}"/>
    <dgm:cxn modelId="{51B06ED8-7C74-9940-A592-28D19D536507}" srcId="{C9301B22-5E9B-9245-9339-546ECEEE8196}" destId="{2520DCA7-006C-6F44-AF6A-3700C78CA336}" srcOrd="0" destOrd="0" parTransId="{FE345E83-7CD4-B149-AF32-976AEADBCF23}" sibTransId="{CBC91EED-F285-1740-92E0-86ECDA33F05C}"/>
    <dgm:cxn modelId="{153D0ABB-6924-7D40-B69F-5D7D423AC7A3}" srcId="{C9301B22-5E9B-9245-9339-546ECEEE8196}" destId="{1E3790A3-A52E-E845-85DC-2EDFA7A349BA}" srcOrd="5" destOrd="0" parTransId="{1E95E16E-DCD3-E141-90EE-2FF5E10C4BE5}" sibTransId="{E736CB83-00A9-4A4D-9AA9-41E7B0A4F023}"/>
    <dgm:cxn modelId="{AE853743-9D2A-274A-8F01-7D2597539159}" type="presParOf" srcId="{291CC421-59FC-684D-B917-22CA75F46C4F}" destId="{965FCAE7-51B6-B24E-8C0A-FE48FAC794BE}" srcOrd="0" destOrd="0" presId="urn:microsoft.com/office/officeart/2005/8/layout/cycle6"/>
    <dgm:cxn modelId="{DE119C1F-6F35-7A4E-813A-CE52A13A5203}" type="presParOf" srcId="{291CC421-59FC-684D-B917-22CA75F46C4F}" destId="{EFDBB84D-7A82-1142-AE6F-1183534EEB2A}" srcOrd="1" destOrd="0" presId="urn:microsoft.com/office/officeart/2005/8/layout/cycle6"/>
    <dgm:cxn modelId="{A78E1849-DD30-0242-92A7-CD81BFDFBC9E}" type="presParOf" srcId="{291CC421-59FC-684D-B917-22CA75F46C4F}" destId="{076E2052-40D1-864D-AD93-DD2C2FE17690}" srcOrd="2" destOrd="0" presId="urn:microsoft.com/office/officeart/2005/8/layout/cycle6"/>
    <dgm:cxn modelId="{387342C1-8777-444D-A864-7A735790CBF8}" type="presParOf" srcId="{291CC421-59FC-684D-B917-22CA75F46C4F}" destId="{BCB0DB15-2FC2-0840-A8BA-D83819D02EF7}" srcOrd="3" destOrd="0" presId="urn:microsoft.com/office/officeart/2005/8/layout/cycle6"/>
    <dgm:cxn modelId="{80958676-F087-EC4B-AB41-718C41A119F0}" type="presParOf" srcId="{291CC421-59FC-684D-B917-22CA75F46C4F}" destId="{7E570AC3-E28E-3A4A-83A0-C0CCE763B1EF}" srcOrd="4" destOrd="0" presId="urn:microsoft.com/office/officeart/2005/8/layout/cycle6"/>
    <dgm:cxn modelId="{F3FE96CD-2522-7847-BDA4-A2CBD29A7560}" type="presParOf" srcId="{291CC421-59FC-684D-B917-22CA75F46C4F}" destId="{31186853-5A95-AC42-8E13-73ECC0C7232E}" srcOrd="5" destOrd="0" presId="urn:microsoft.com/office/officeart/2005/8/layout/cycle6"/>
    <dgm:cxn modelId="{A4FDC5B6-8C48-FA4C-9D90-5AAC70A2F524}" type="presParOf" srcId="{291CC421-59FC-684D-B917-22CA75F46C4F}" destId="{6466799F-C58E-9C4F-9011-4D2D1566FE0C}" srcOrd="6" destOrd="0" presId="urn:microsoft.com/office/officeart/2005/8/layout/cycle6"/>
    <dgm:cxn modelId="{44CCB13F-14BC-5348-B00A-861C1CF42F6F}" type="presParOf" srcId="{291CC421-59FC-684D-B917-22CA75F46C4F}" destId="{74E39EBF-4AB7-A64A-A260-3A52F3E2E8FA}" srcOrd="7" destOrd="0" presId="urn:microsoft.com/office/officeart/2005/8/layout/cycle6"/>
    <dgm:cxn modelId="{C9DAD7AC-1DE3-A84A-BDD7-0A4AD33C1B2E}" type="presParOf" srcId="{291CC421-59FC-684D-B917-22CA75F46C4F}" destId="{76519E48-0CB9-8448-8251-E5800DA67D2B}" srcOrd="8" destOrd="0" presId="urn:microsoft.com/office/officeart/2005/8/layout/cycle6"/>
    <dgm:cxn modelId="{FD27D46D-7C5F-C74E-9973-96505359CB3A}" type="presParOf" srcId="{291CC421-59FC-684D-B917-22CA75F46C4F}" destId="{BB64A59F-5CDB-3C49-86C1-01EF3355D7EB}" srcOrd="9" destOrd="0" presId="urn:microsoft.com/office/officeart/2005/8/layout/cycle6"/>
    <dgm:cxn modelId="{51036A70-A9FA-6B4D-BA66-E83168B54C8A}" type="presParOf" srcId="{291CC421-59FC-684D-B917-22CA75F46C4F}" destId="{C52C6267-3342-9B48-9D42-A5650B63EAC6}" srcOrd="10" destOrd="0" presId="urn:microsoft.com/office/officeart/2005/8/layout/cycle6"/>
    <dgm:cxn modelId="{BE2E8C2A-A62A-4543-A5FC-32C1D190270E}" type="presParOf" srcId="{291CC421-59FC-684D-B917-22CA75F46C4F}" destId="{C025C1C2-79A9-BF40-A86C-C1052EC9AD29}" srcOrd="11" destOrd="0" presId="urn:microsoft.com/office/officeart/2005/8/layout/cycle6"/>
    <dgm:cxn modelId="{5E086C03-B8A7-3F41-B5BB-67C60E8A5F5A}" type="presParOf" srcId="{291CC421-59FC-684D-B917-22CA75F46C4F}" destId="{3C1C4F97-997E-4948-844F-02DC51426887}" srcOrd="12" destOrd="0" presId="urn:microsoft.com/office/officeart/2005/8/layout/cycle6"/>
    <dgm:cxn modelId="{7EE943C7-0728-374E-AC95-90105075C5C8}" type="presParOf" srcId="{291CC421-59FC-684D-B917-22CA75F46C4F}" destId="{B7E83CFF-4A1B-E34D-BEFB-9E490840030D}" srcOrd="13" destOrd="0" presId="urn:microsoft.com/office/officeart/2005/8/layout/cycle6"/>
    <dgm:cxn modelId="{3B160D5F-F860-3843-B5CF-02CC3AFA19C2}" type="presParOf" srcId="{291CC421-59FC-684D-B917-22CA75F46C4F}" destId="{1E481B4B-61AA-1D4D-A24A-ABA1B0976139}" srcOrd="14" destOrd="0" presId="urn:microsoft.com/office/officeart/2005/8/layout/cycle6"/>
    <dgm:cxn modelId="{24306A2B-A805-4649-8DDB-4B063DAF0D60}" type="presParOf" srcId="{291CC421-59FC-684D-B917-22CA75F46C4F}" destId="{002F5811-EB1C-8545-87A5-7A763EB16E49}" srcOrd="15" destOrd="0" presId="urn:microsoft.com/office/officeart/2005/8/layout/cycle6"/>
    <dgm:cxn modelId="{12D89FEE-C134-0745-B27A-C151E39BF198}" type="presParOf" srcId="{291CC421-59FC-684D-B917-22CA75F46C4F}" destId="{23EC5ACA-85C7-254E-B987-78DE34A5A352}" srcOrd="16" destOrd="0" presId="urn:microsoft.com/office/officeart/2005/8/layout/cycle6"/>
    <dgm:cxn modelId="{1B1643E6-575C-2D4A-8E8D-AF4AD33E0F2D}" type="presParOf" srcId="{291CC421-59FC-684D-B917-22CA75F46C4F}" destId="{C53AB9BF-18AF-1043-B25A-33FAF58E4A29}" srcOrd="17" destOrd="0" presId="urn:microsoft.com/office/officeart/2005/8/layout/cycle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1A4F3E8-918C-D844-8AF2-CD1DDECFD6AE}" type="doc">
      <dgm:prSet loTypeId="urn:microsoft.com/office/officeart/2005/8/layout/hProcess4" loCatId="process" qsTypeId="urn:microsoft.com/office/officeart/2005/8/quickstyle/simple4" qsCatId="simple" csTypeId="urn:microsoft.com/office/officeart/2005/8/colors/accent3_5" csCatId="accent3" phldr="1"/>
      <dgm:spPr/>
      <dgm:t>
        <a:bodyPr/>
        <a:lstStyle/>
        <a:p>
          <a:endParaRPr lang="en-US"/>
        </a:p>
      </dgm:t>
    </dgm:pt>
    <dgm:pt modelId="{CC8712AF-6649-0A43-B5A7-AA6F89D5F312}">
      <dgm:prSet phldrT="[Text]"/>
      <dgm:spPr/>
      <dgm:t>
        <a:bodyPr/>
        <a:lstStyle/>
        <a:p>
          <a:r>
            <a:rPr lang="en-US" dirty="0" smtClean="0">
              <a:solidFill>
                <a:schemeClr val="tx1">
                  <a:lumMod val="50000"/>
                  <a:lumOff val="50000"/>
                </a:schemeClr>
              </a:solidFill>
            </a:rPr>
            <a:t>Justice</a:t>
          </a:r>
          <a:endParaRPr lang="en-US" dirty="0">
            <a:solidFill>
              <a:schemeClr val="tx1">
                <a:lumMod val="50000"/>
                <a:lumOff val="50000"/>
              </a:schemeClr>
            </a:solidFill>
          </a:endParaRPr>
        </a:p>
      </dgm:t>
    </dgm:pt>
    <dgm:pt modelId="{68DD2B6E-20DE-1D49-B1DB-57F4410281CF}" type="parTrans" cxnId="{125CB0C3-9FC6-6940-93E5-F8B452108D90}">
      <dgm:prSet/>
      <dgm:spPr/>
      <dgm:t>
        <a:bodyPr/>
        <a:lstStyle/>
        <a:p>
          <a:endParaRPr lang="en-US"/>
        </a:p>
      </dgm:t>
    </dgm:pt>
    <dgm:pt modelId="{8E834B81-8668-694E-8AD2-11D29A15A4B2}" type="sibTrans" cxnId="{125CB0C3-9FC6-6940-93E5-F8B452108D90}">
      <dgm:prSet/>
      <dgm:spPr/>
      <dgm:t>
        <a:bodyPr/>
        <a:lstStyle/>
        <a:p>
          <a:endParaRPr lang="en-US"/>
        </a:p>
      </dgm:t>
    </dgm:pt>
    <dgm:pt modelId="{DFF8EFB6-AEBE-FD4B-9B50-352AC4CB5419}">
      <dgm:prSet phldrT="[Text]"/>
      <dgm:spPr/>
      <dgm:t>
        <a:bodyPr/>
        <a:lstStyle/>
        <a:p>
          <a:r>
            <a:rPr lang="en-US" dirty="0" smtClean="0"/>
            <a:t>Definitions/conceptualizations of justice</a:t>
          </a:r>
          <a:endParaRPr lang="en-US" dirty="0"/>
        </a:p>
      </dgm:t>
    </dgm:pt>
    <dgm:pt modelId="{C882E649-226A-FA44-AD83-6491A886D1A1}" type="parTrans" cxnId="{F1550A82-0AA2-7141-91C3-12D99D630166}">
      <dgm:prSet/>
      <dgm:spPr/>
      <dgm:t>
        <a:bodyPr/>
        <a:lstStyle/>
        <a:p>
          <a:endParaRPr lang="en-US"/>
        </a:p>
      </dgm:t>
    </dgm:pt>
    <dgm:pt modelId="{4C5FD6E5-B0DC-1541-95A8-B1D9CE283C0C}" type="sibTrans" cxnId="{F1550A82-0AA2-7141-91C3-12D99D630166}">
      <dgm:prSet/>
      <dgm:spPr/>
      <dgm:t>
        <a:bodyPr/>
        <a:lstStyle/>
        <a:p>
          <a:endParaRPr lang="en-US"/>
        </a:p>
      </dgm:t>
    </dgm:pt>
    <dgm:pt modelId="{88D8E0F3-BA61-A146-83EB-BFA88120C853}">
      <dgm:prSet phldrT="[Text]"/>
      <dgm:spPr/>
      <dgm:t>
        <a:bodyPr/>
        <a:lstStyle/>
        <a:p>
          <a:r>
            <a:rPr lang="en-US" dirty="0" smtClean="0"/>
            <a:t>Challenges to creating the context for justice</a:t>
          </a:r>
          <a:endParaRPr lang="en-US" dirty="0"/>
        </a:p>
      </dgm:t>
    </dgm:pt>
    <dgm:pt modelId="{AC85E888-8C88-EE43-AB1D-4B8895A1490D}" type="parTrans" cxnId="{6B024960-5EB8-C54E-81EB-A8890F72B0C0}">
      <dgm:prSet/>
      <dgm:spPr/>
      <dgm:t>
        <a:bodyPr/>
        <a:lstStyle/>
        <a:p>
          <a:endParaRPr lang="en-US"/>
        </a:p>
      </dgm:t>
    </dgm:pt>
    <dgm:pt modelId="{61FD5E8C-25E7-744D-9702-D3EFF46F4695}" type="sibTrans" cxnId="{6B024960-5EB8-C54E-81EB-A8890F72B0C0}">
      <dgm:prSet/>
      <dgm:spPr/>
      <dgm:t>
        <a:bodyPr/>
        <a:lstStyle/>
        <a:p>
          <a:endParaRPr lang="en-US"/>
        </a:p>
      </dgm:t>
    </dgm:pt>
    <dgm:pt modelId="{4F9FCE8E-EBA0-6D4B-A874-FB37748A162B}">
      <dgm:prSet phldrT="[Text]"/>
      <dgm:spPr/>
      <dgm:t>
        <a:bodyPr/>
        <a:lstStyle/>
        <a:p>
          <a:r>
            <a:rPr lang="en-US" dirty="0" smtClean="0">
              <a:solidFill>
                <a:schemeClr val="tx1">
                  <a:lumMod val="50000"/>
                  <a:lumOff val="50000"/>
                </a:schemeClr>
              </a:solidFill>
            </a:rPr>
            <a:t>Logistics</a:t>
          </a:r>
          <a:endParaRPr lang="en-US" dirty="0">
            <a:solidFill>
              <a:schemeClr val="tx1">
                <a:lumMod val="50000"/>
                <a:lumOff val="50000"/>
              </a:schemeClr>
            </a:solidFill>
          </a:endParaRPr>
        </a:p>
      </dgm:t>
    </dgm:pt>
    <dgm:pt modelId="{277FB245-41EA-4446-8393-C4C6F867979D}" type="parTrans" cxnId="{8187E702-0B16-EF45-8E59-C45B3D6CB501}">
      <dgm:prSet/>
      <dgm:spPr/>
      <dgm:t>
        <a:bodyPr/>
        <a:lstStyle/>
        <a:p>
          <a:endParaRPr lang="en-US"/>
        </a:p>
      </dgm:t>
    </dgm:pt>
    <dgm:pt modelId="{2AD8807E-CFA3-0E48-A839-49350B8B68C8}" type="sibTrans" cxnId="{8187E702-0B16-EF45-8E59-C45B3D6CB501}">
      <dgm:prSet/>
      <dgm:spPr/>
      <dgm:t>
        <a:bodyPr/>
        <a:lstStyle/>
        <a:p>
          <a:endParaRPr lang="en-US"/>
        </a:p>
      </dgm:t>
    </dgm:pt>
    <dgm:pt modelId="{F12C1EDE-DD17-594C-8AA7-E059C88C0165}">
      <dgm:prSet phldrT="[Text]"/>
      <dgm:spPr/>
      <dgm:t>
        <a:bodyPr/>
        <a:lstStyle/>
        <a:p>
          <a:r>
            <a:rPr lang="en-US" dirty="0" smtClean="0"/>
            <a:t>Payment, costs, and staffing</a:t>
          </a:r>
          <a:endParaRPr lang="en-US" dirty="0"/>
        </a:p>
      </dgm:t>
    </dgm:pt>
    <dgm:pt modelId="{61052226-B3D8-6240-94EB-68DB38B6A925}" type="parTrans" cxnId="{3F3F784B-DE95-5949-B32B-F6BF5FE165B1}">
      <dgm:prSet/>
      <dgm:spPr/>
      <dgm:t>
        <a:bodyPr/>
        <a:lstStyle/>
        <a:p>
          <a:endParaRPr lang="en-US"/>
        </a:p>
      </dgm:t>
    </dgm:pt>
    <dgm:pt modelId="{10511296-12FD-C84D-86ED-1E37C959AE60}" type="sibTrans" cxnId="{3F3F784B-DE95-5949-B32B-F6BF5FE165B1}">
      <dgm:prSet/>
      <dgm:spPr/>
      <dgm:t>
        <a:bodyPr/>
        <a:lstStyle/>
        <a:p>
          <a:endParaRPr lang="en-US"/>
        </a:p>
      </dgm:t>
    </dgm:pt>
    <dgm:pt modelId="{85649691-6A05-F744-AAB3-D2FBCD29E72F}">
      <dgm:prSet phldrT="[Text]"/>
      <dgm:spPr/>
      <dgm:t>
        <a:bodyPr/>
        <a:lstStyle/>
        <a:p>
          <a:r>
            <a:rPr lang="en-US" dirty="0" smtClean="0"/>
            <a:t>Starting the farm</a:t>
          </a:r>
          <a:endParaRPr lang="en-US" dirty="0"/>
        </a:p>
      </dgm:t>
    </dgm:pt>
    <dgm:pt modelId="{92F6362A-0307-1B4F-9629-FA160BCBD2A5}" type="parTrans" cxnId="{B704E26D-7871-F44B-B2B8-6D1242B1CFA8}">
      <dgm:prSet/>
      <dgm:spPr/>
      <dgm:t>
        <a:bodyPr/>
        <a:lstStyle/>
        <a:p>
          <a:endParaRPr lang="en-US"/>
        </a:p>
      </dgm:t>
    </dgm:pt>
    <dgm:pt modelId="{341640F5-CDD0-054B-A920-430298FC9C37}" type="sibTrans" cxnId="{B704E26D-7871-F44B-B2B8-6D1242B1CFA8}">
      <dgm:prSet/>
      <dgm:spPr/>
      <dgm:t>
        <a:bodyPr/>
        <a:lstStyle/>
        <a:p>
          <a:endParaRPr lang="en-US"/>
        </a:p>
      </dgm:t>
    </dgm:pt>
    <dgm:pt modelId="{DEB460DD-8CDD-3147-9D52-8DB71E980305}">
      <dgm:prSet phldrT="[Text]"/>
      <dgm:spPr/>
      <dgm:t>
        <a:bodyPr/>
        <a:lstStyle/>
        <a:p>
          <a:r>
            <a:rPr lang="en-US" dirty="0" smtClean="0">
              <a:solidFill>
                <a:schemeClr val="tx1">
                  <a:lumMod val="50000"/>
                  <a:lumOff val="50000"/>
                </a:schemeClr>
              </a:solidFill>
            </a:rPr>
            <a:t>Rationale for Organic Farming</a:t>
          </a:r>
          <a:endParaRPr lang="en-US" dirty="0">
            <a:solidFill>
              <a:schemeClr val="tx1">
                <a:lumMod val="50000"/>
                <a:lumOff val="50000"/>
              </a:schemeClr>
            </a:solidFill>
          </a:endParaRPr>
        </a:p>
      </dgm:t>
    </dgm:pt>
    <dgm:pt modelId="{3B14435C-A32E-6641-9508-7B0C8A8D9FD8}" type="parTrans" cxnId="{3FA8C10E-2BAE-6B4D-A508-5622E1EA982F}">
      <dgm:prSet/>
      <dgm:spPr/>
      <dgm:t>
        <a:bodyPr/>
        <a:lstStyle/>
        <a:p>
          <a:endParaRPr lang="en-US"/>
        </a:p>
      </dgm:t>
    </dgm:pt>
    <dgm:pt modelId="{953CE7D4-DCF7-0B4C-9978-89E2DB79FE9B}" type="sibTrans" cxnId="{3FA8C10E-2BAE-6B4D-A508-5622E1EA982F}">
      <dgm:prSet/>
      <dgm:spPr/>
      <dgm:t>
        <a:bodyPr/>
        <a:lstStyle/>
        <a:p>
          <a:endParaRPr lang="en-US"/>
        </a:p>
      </dgm:t>
    </dgm:pt>
    <dgm:pt modelId="{4D7AB0C1-545B-2E41-A7EA-4B84BBC24AFC}">
      <dgm:prSet phldrT="[Text]"/>
      <dgm:spPr/>
      <dgm:t>
        <a:bodyPr/>
        <a:lstStyle/>
        <a:p>
          <a:r>
            <a:rPr lang="en-US" dirty="0" smtClean="0"/>
            <a:t>The ideal of farming</a:t>
          </a:r>
          <a:endParaRPr lang="en-US" dirty="0"/>
        </a:p>
      </dgm:t>
    </dgm:pt>
    <dgm:pt modelId="{F0AA9388-95DD-7749-AD85-2CEBF5C1D0D0}" type="parTrans" cxnId="{1DAE2BAF-8F6A-CA41-B4FD-7CD0E004B257}">
      <dgm:prSet/>
      <dgm:spPr/>
      <dgm:t>
        <a:bodyPr/>
        <a:lstStyle/>
        <a:p>
          <a:endParaRPr lang="en-US"/>
        </a:p>
      </dgm:t>
    </dgm:pt>
    <dgm:pt modelId="{E994EE44-0E26-124F-A86F-EFE352978AAE}" type="sibTrans" cxnId="{1DAE2BAF-8F6A-CA41-B4FD-7CD0E004B257}">
      <dgm:prSet/>
      <dgm:spPr/>
      <dgm:t>
        <a:bodyPr/>
        <a:lstStyle/>
        <a:p>
          <a:endParaRPr lang="en-US"/>
        </a:p>
      </dgm:t>
    </dgm:pt>
    <dgm:pt modelId="{93F7BF04-4AD1-4244-8005-5BFE1DAFECDC}">
      <dgm:prSet phldrT="[Text]"/>
      <dgm:spPr/>
      <dgm:t>
        <a:bodyPr/>
        <a:lstStyle/>
        <a:p>
          <a:r>
            <a:rPr lang="en-US" dirty="0" smtClean="0"/>
            <a:t>Community</a:t>
          </a:r>
          <a:endParaRPr lang="en-US" dirty="0"/>
        </a:p>
      </dgm:t>
    </dgm:pt>
    <dgm:pt modelId="{8A6AFCFA-A7CE-AA43-9E54-59AD924D4984}" type="parTrans" cxnId="{3B86E3FD-E1C5-8F48-912B-5569CE4CC0C9}">
      <dgm:prSet/>
      <dgm:spPr/>
      <dgm:t>
        <a:bodyPr/>
        <a:lstStyle/>
        <a:p>
          <a:endParaRPr lang="en-US"/>
        </a:p>
      </dgm:t>
    </dgm:pt>
    <dgm:pt modelId="{37D49CB9-8AA5-5E4F-82FA-093C043DB209}" type="sibTrans" cxnId="{3B86E3FD-E1C5-8F48-912B-5569CE4CC0C9}">
      <dgm:prSet/>
      <dgm:spPr/>
      <dgm:t>
        <a:bodyPr/>
        <a:lstStyle/>
        <a:p>
          <a:endParaRPr lang="en-US"/>
        </a:p>
      </dgm:t>
    </dgm:pt>
    <dgm:pt modelId="{F5B8A357-2DD9-974F-8FEF-FD1B5FBF92AF}">
      <dgm:prSet phldrT="[Text]"/>
      <dgm:spPr/>
      <dgm:t>
        <a:bodyPr/>
        <a:lstStyle/>
        <a:p>
          <a:endParaRPr lang="en-US" dirty="0"/>
        </a:p>
      </dgm:t>
    </dgm:pt>
    <dgm:pt modelId="{490518E6-EB57-FC43-BE7C-C99474D99041}" type="parTrans" cxnId="{DA8611A5-09EA-F54C-99A3-737D0749C3FE}">
      <dgm:prSet/>
      <dgm:spPr/>
      <dgm:t>
        <a:bodyPr/>
        <a:lstStyle/>
        <a:p>
          <a:endParaRPr lang="en-US"/>
        </a:p>
      </dgm:t>
    </dgm:pt>
    <dgm:pt modelId="{0DA06BBE-E506-CD40-A612-7F86794A667A}" type="sibTrans" cxnId="{DA8611A5-09EA-F54C-99A3-737D0749C3FE}">
      <dgm:prSet/>
      <dgm:spPr/>
      <dgm:t>
        <a:bodyPr/>
        <a:lstStyle/>
        <a:p>
          <a:endParaRPr lang="en-US"/>
        </a:p>
      </dgm:t>
    </dgm:pt>
    <dgm:pt modelId="{93D0DE66-EEB6-4742-BF01-1301B1119534}">
      <dgm:prSet phldrT="[Text]"/>
      <dgm:spPr/>
      <dgm:t>
        <a:bodyPr/>
        <a:lstStyle/>
        <a:p>
          <a:r>
            <a:rPr lang="en-US" dirty="0" smtClean="0"/>
            <a:t>Creating the context for justice</a:t>
          </a:r>
          <a:endParaRPr lang="en-US" dirty="0"/>
        </a:p>
      </dgm:t>
    </dgm:pt>
    <dgm:pt modelId="{BBB2A261-B557-5949-9301-6DDE929EE638}" type="parTrans" cxnId="{FC990950-733B-E14A-A1A6-081E756F4BAD}">
      <dgm:prSet/>
      <dgm:spPr/>
      <dgm:t>
        <a:bodyPr/>
        <a:lstStyle/>
        <a:p>
          <a:endParaRPr lang="en-US"/>
        </a:p>
      </dgm:t>
    </dgm:pt>
    <dgm:pt modelId="{211E5FCB-983F-074E-8098-6369380601A6}" type="sibTrans" cxnId="{FC990950-733B-E14A-A1A6-081E756F4BAD}">
      <dgm:prSet/>
      <dgm:spPr/>
      <dgm:t>
        <a:bodyPr/>
        <a:lstStyle/>
        <a:p>
          <a:endParaRPr lang="en-US"/>
        </a:p>
      </dgm:t>
    </dgm:pt>
    <dgm:pt modelId="{3E9154A7-590F-304E-8FD4-8BE55F3358FE}">
      <dgm:prSet phldrT="[Text]"/>
      <dgm:spPr/>
      <dgm:t>
        <a:bodyPr/>
        <a:lstStyle/>
        <a:p>
          <a:r>
            <a:rPr lang="en-US" dirty="0" smtClean="0"/>
            <a:t>Work layout/conditions</a:t>
          </a:r>
          <a:endParaRPr lang="en-US" dirty="0"/>
        </a:p>
      </dgm:t>
    </dgm:pt>
    <dgm:pt modelId="{93BCAD2F-159F-3D4F-AD8C-875EA6A51978}" type="parTrans" cxnId="{82A96F14-B603-CD4C-B119-2196DE850B70}">
      <dgm:prSet/>
      <dgm:spPr/>
      <dgm:t>
        <a:bodyPr/>
        <a:lstStyle/>
        <a:p>
          <a:endParaRPr lang="en-US"/>
        </a:p>
      </dgm:t>
    </dgm:pt>
    <dgm:pt modelId="{E9E1DA54-5990-F14E-B840-CEC43FEB3457}" type="sibTrans" cxnId="{82A96F14-B603-CD4C-B119-2196DE850B70}">
      <dgm:prSet/>
      <dgm:spPr/>
      <dgm:t>
        <a:bodyPr/>
        <a:lstStyle/>
        <a:p>
          <a:endParaRPr lang="en-US"/>
        </a:p>
      </dgm:t>
    </dgm:pt>
    <dgm:pt modelId="{1029BA1E-9824-7B47-B22D-C38926069F0C}">
      <dgm:prSet phldrT="[Text]"/>
      <dgm:spPr/>
      <dgm:t>
        <a:bodyPr/>
        <a:lstStyle/>
        <a:p>
          <a:r>
            <a:rPr lang="en-US" dirty="0" smtClean="0"/>
            <a:t>Challenges to work</a:t>
          </a:r>
          <a:endParaRPr lang="en-US" dirty="0"/>
        </a:p>
      </dgm:t>
    </dgm:pt>
    <dgm:pt modelId="{28F4465B-6AF8-CD46-B3B9-731F83341265}" type="parTrans" cxnId="{0D7F94EF-36A6-8F49-B902-561687F3975A}">
      <dgm:prSet/>
      <dgm:spPr/>
      <dgm:t>
        <a:bodyPr/>
        <a:lstStyle/>
        <a:p>
          <a:endParaRPr lang="en-US"/>
        </a:p>
      </dgm:t>
    </dgm:pt>
    <dgm:pt modelId="{1AF49BF1-39A2-1145-8C27-A9717C9D2B5F}" type="sibTrans" cxnId="{0D7F94EF-36A6-8F49-B902-561687F3975A}">
      <dgm:prSet/>
      <dgm:spPr/>
      <dgm:t>
        <a:bodyPr/>
        <a:lstStyle/>
        <a:p>
          <a:endParaRPr lang="en-US"/>
        </a:p>
      </dgm:t>
    </dgm:pt>
    <dgm:pt modelId="{1E6E6DA2-CD99-6F40-B86F-18B860D41D38}">
      <dgm:prSet phldrT="[Text]"/>
      <dgm:spPr/>
      <dgm:t>
        <a:bodyPr/>
        <a:lstStyle/>
        <a:p>
          <a:r>
            <a:rPr lang="en-US" dirty="0" smtClean="0">
              <a:solidFill>
                <a:schemeClr val="tx1">
                  <a:lumMod val="50000"/>
                  <a:lumOff val="50000"/>
                </a:schemeClr>
              </a:solidFill>
            </a:rPr>
            <a:t>Networks/Coalitions</a:t>
          </a:r>
          <a:endParaRPr lang="en-US" dirty="0">
            <a:solidFill>
              <a:schemeClr val="tx1">
                <a:lumMod val="50000"/>
                <a:lumOff val="50000"/>
              </a:schemeClr>
            </a:solidFill>
          </a:endParaRPr>
        </a:p>
      </dgm:t>
    </dgm:pt>
    <dgm:pt modelId="{19691D8D-8725-5742-8A95-DCBB429EE4B5}" type="parTrans" cxnId="{D4253B5C-35EF-A04F-9B9B-3509B3F015EE}">
      <dgm:prSet/>
      <dgm:spPr/>
      <dgm:t>
        <a:bodyPr/>
        <a:lstStyle/>
        <a:p>
          <a:endParaRPr lang="en-US"/>
        </a:p>
      </dgm:t>
    </dgm:pt>
    <dgm:pt modelId="{B1251933-B9B2-CA4E-B3F7-525B30F022FF}" type="sibTrans" cxnId="{D4253B5C-35EF-A04F-9B9B-3509B3F015EE}">
      <dgm:prSet/>
      <dgm:spPr/>
      <dgm:t>
        <a:bodyPr/>
        <a:lstStyle/>
        <a:p>
          <a:endParaRPr lang="en-US"/>
        </a:p>
      </dgm:t>
    </dgm:pt>
    <dgm:pt modelId="{07610F1B-D344-6E40-B965-C8FA8ACA9101}">
      <dgm:prSet phldrT="[Text]"/>
      <dgm:spPr/>
      <dgm:t>
        <a:bodyPr/>
        <a:lstStyle/>
        <a:p>
          <a:r>
            <a:rPr lang="en-US" dirty="0" smtClean="0"/>
            <a:t>NOFA</a:t>
          </a:r>
          <a:endParaRPr lang="en-US" dirty="0"/>
        </a:p>
      </dgm:t>
    </dgm:pt>
    <dgm:pt modelId="{30C056DF-943B-0E42-9B80-CA45F7C9FB26}" type="parTrans" cxnId="{11F1BE12-1618-874F-BD17-D1DFC28EEE78}">
      <dgm:prSet/>
      <dgm:spPr/>
      <dgm:t>
        <a:bodyPr/>
        <a:lstStyle/>
        <a:p>
          <a:endParaRPr lang="en-US"/>
        </a:p>
      </dgm:t>
    </dgm:pt>
    <dgm:pt modelId="{A8D69A4A-5FE0-8342-99AE-87874556710E}" type="sibTrans" cxnId="{11F1BE12-1618-874F-BD17-D1DFC28EEE78}">
      <dgm:prSet/>
      <dgm:spPr/>
      <dgm:t>
        <a:bodyPr/>
        <a:lstStyle/>
        <a:p>
          <a:endParaRPr lang="en-US"/>
        </a:p>
      </dgm:t>
    </dgm:pt>
    <dgm:pt modelId="{F33AE631-A657-5C49-80FB-05EC223DB10E}">
      <dgm:prSet phldrT="[Text]"/>
      <dgm:spPr/>
      <dgm:t>
        <a:bodyPr/>
        <a:lstStyle/>
        <a:p>
          <a:r>
            <a:rPr lang="en-US" dirty="0" smtClean="0"/>
            <a:t>Ideas for change</a:t>
          </a:r>
          <a:endParaRPr lang="en-US" dirty="0"/>
        </a:p>
      </dgm:t>
    </dgm:pt>
    <dgm:pt modelId="{F8CD6A62-729F-7F4F-86FE-8A57E51862BF}" type="parTrans" cxnId="{A0219759-4E1D-B549-B17A-20E150640658}">
      <dgm:prSet/>
      <dgm:spPr/>
      <dgm:t>
        <a:bodyPr/>
        <a:lstStyle/>
        <a:p>
          <a:endParaRPr lang="en-US"/>
        </a:p>
      </dgm:t>
    </dgm:pt>
    <dgm:pt modelId="{53E55F02-F8BA-4640-A836-C3FC37B4A450}" type="sibTrans" cxnId="{A0219759-4E1D-B549-B17A-20E150640658}">
      <dgm:prSet/>
      <dgm:spPr/>
      <dgm:t>
        <a:bodyPr/>
        <a:lstStyle/>
        <a:p>
          <a:endParaRPr lang="en-US"/>
        </a:p>
      </dgm:t>
    </dgm:pt>
    <dgm:pt modelId="{7CDCF810-C19E-CF45-A599-1465D53F5296}">
      <dgm:prSet phldrT="[Text]"/>
      <dgm:spPr/>
      <dgm:t>
        <a:bodyPr/>
        <a:lstStyle/>
        <a:p>
          <a:r>
            <a:rPr lang="en-US" dirty="0" smtClean="0"/>
            <a:t>Educating the public</a:t>
          </a:r>
          <a:endParaRPr lang="en-US" dirty="0"/>
        </a:p>
      </dgm:t>
    </dgm:pt>
    <dgm:pt modelId="{82DC00FC-D57D-D942-A5E2-07F5E8400808}" type="parTrans" cxnId="{98C7DA12-7A1A-5344-82EC-17CD7646F567}">
      <dgm:prSet/>
      <dgm:spPr/>
      <dgm:t>
        <a:bodyPr/>
        <a:lstStyle/>
        <a:p>
          <a:endParaRPr lang="en-US"/>
        </a:p>
      </dgm:t>
    </dgm:pt>
    <dgm:pt modelId="{98CAEEA2-42B1-0D45-A24F-996D47AF3F68}" type="sibTrans" cxnId="{98C7DA12-7A1A-5344-82EC-17CD7646F567}">
      <dgm:prSet/>
      <dgm:spPr/>
      <dgm:t>
        <a:bodyPr/>
        <a:lstStyle/>
        <a:p>
          <a:endParaRPr lang="en-US"/>
        </a:p>
      </dgm:t>
    </dgm:pt>
    <dgm:pt modelId="{29121095-9952-284E-BFF1-5174B1CE08A1}">
      <dgm:prSet phldrT="[Text]"/>
      <dgm:spPr/>
      <dgm:t>
        <a:bodyPr/>
        <a:lstStyle/>
        <a:p>
          <a:r>
            <a:rPr lang="en-US" dirty="0" smtClean="0"/>
            <a:t>Health and nutrition</a:t>
          </a:r>
          <a:endParaRPr lang="en-US" dirty="0"/>
        </a:p>
      </dgm:t>
    </dgm:pt>
    <dgm:pt modelId="{0CDE53C2-2606-D04B-8ECB-0C6F9124F58E}" type="parTrans" cxnId="{416B7053-F709-0544-99D3-A7B77933A4B3}">
      <dgm:prSet/>
      <dgm:spPr/>
      <dgm:t>
        <a:bodyPr/>
        <a:lstStyle/>
        <a:p>
          <a:endParaRPr lang="en-US"/>
        </a:p>
      </dgm:t>
    </dgm:pt>
    <dgm:pt modelId="{6AE9707E-AAB6-F147-B6F8-53E7B4457BE9}" type="sibTrans" cxnId="{416B7053-F709-0544-99D3-A7B77933A4B3}">
      <dgm:prSet/>
      <dgm:spPr/>
      <dgm:t>
        <a:bodyPr/>
        <a:lstStyle/>
        <a:p>
          <a:endParaRPr lang="en-US"/>
        </a:p>
      </dgm:t>
    </dgm:pt>
    <dgm:pt modelId="{BD5BE8F6-C1D0-2741-86EE-6D0D64725816}">
      <dgm:prSet phldrT="[Text]"/>
      <dgm:spPr/>
      <dgm:t>
        <a:bodyPr/>
        <a:lstStyle/>
        <a:p>
          <a:r>
            <a:rPr lang="en-US" dirty="0" smtClean="0"/>
            <a:t>Pathways into organic farming</a:t>
          </a:r>
          <a:endParaRPr lang="en-US" dirty="0"/>
        </a:p>
      </dgm:t>
    </dgm:pt>
    <dgm:pt modelId="{55B27005-017C-4944-846D-F856FDF90297}" type="parTrans" cxnId="{2576BE3C-A107-9049-964C-312E5B6A8443}">
      <dgm:prSet/>
      <dgm:spPr/>
      <dgm:t>
        <a:bodyPr/>
        <a:lstStyle/>
        <a:p>
          <a:endParaRPr lang="en-US"/>
        </a:p>
      </dgm:t>
    </dgm:pt>
    <dgm:pt modelId="{9C6B3A6C-174F-9D4C-B7C4-597A8F0E09B8}" type="sibTrans" cxnId="{2576BE3C-A107-9049-964C-312E5B6A8443}">
      <dgm:prSet/>
      <dgm:spPr/>
      <dgm:t>
        <a:bodyPr/>
        <a:lstStyle/>
        <a:p>
          <a:endParaRPr lang="en-US"/>
        </a:p>
      </dgm:t>
    </dgm:pt>
    <dgm:pt modelId="{F9D1231E-748A-304C-A6DA-1C05EBC200A1}">
      <dgm:prSet phldrT="[Text]"/>
      <dgm:spPr/>
      <dgm:t>
        <a:bodyPr/>
        <a:lstStyle/>
        <a:p>
          <a:r>
            <a:rPr lang="en-US" dirty="0" smtClean="0"/>
            <a:t>Working in conventional agriculture</a:t>
          </a:r>
          <a:endParaRPr lang="en-US" dirty="0"/>
        </a:p>
      </dgm:t>
    </dgm:pt>
    <dgm:pt modelId="{F3C48AB0-C32E-DA4E-8525-D9DD4C774E58}" type="parTrans" cxnId="{70DA39C8-A7E5-024D-947C-2E3F0C287177}">
      <dgm:prSet/>
      <dgm:spPr/>
      <dgm:t>
        <a:bodyPr/>
        <a:lstStyle/>
        <a:p>
          <a:endParaRPr lang="en-US"/>
        </a:p>
      </dgm:t>
    </dgm:pt>
    <dgm:pt modelId="{702CE774-28A5-F645-AFF9-E3B273FF1DBC}" type="sibTrans" cxnId="{70DA39C8-A7E5-024D-947C-2E3F0C287177}">
      <dgm:prSet/>
      <dgm:spPr/>
      <dgm:t>
        <a:bodyPr/>
        <a:lstStyle/>
        <a:p>
          <a:endParaRPr lang="en-US"/>
        </a:p>
      </dgm:t>
    </dgm:pt>
    <dgm:pt modelId="{D49D4C65-D0AD-C54D-827D-B1A5D5A80F6D}" type="pres">
      <dgm:prSet presAssocID="{E1A4F3E8-918C-D844-8AF2-CD1DDECFD6AE}" presName="Name0" presStyleCnt="0">
        <dgm:presLayoutVars>
          <dgm:dir/>
          <dgm:animLvl val="lvl"/>
          <dgm:resizeHandles val="exact"/>
        </dgm:presLayoutVars>
      </dgm:prSet>
      <dgm:spPr/>
      <dgm:t>
        <a:bodyPr/>
        <a:lstStyle/>
        <a:p>
          <a:endParaRPr lang="en-US"/>
        </a:p>
      </dgm:t>
    </dgm:pt>
    <dgm:pt modelId="{DE32B018-D41F-B044-BE1E-D02DF22E023C}" type="pres">
      <dgm:prSet presAssocID="{E1A4F3E8-918C-D844-8AF2-CD1DDECFD6AE}" presName="tSp" presStyleCnt="0"/>
      <dgm:spPr/>
      <dgm:t>
        <a:bodyPr/>
        <a:lstStyle/>
        <a:p>
          <a:endParaRPr lang="en-US"/>
        </a:p>
      </dgm:t>
    </dgm:pt>
    <dgm:pt modelId="{CB7F7639-0904-B546-8EE9-82EC98ACFEB0}" type="pres">
      <dgm:prSet presAssocID="{E1A4F3E8-918C-D844-8AF2-CD1DDECFD6AE}" presName="bSp" presStyleCnt="0"/>
      <dgm:spPr/>
      <dgm:t>
        <a:bodyPr/>
        <a:lstStyle/>
        <a:p>
          <a:endParaRPr lang="en-US"/>
        </a:p>
      </dgm:t>
    </dgm:pt>
    <dgm:pt modelId="{6E8CAA4B-64C3-6B46-9267-45123002F160}" type="pres">
      <dgm:prSet presAssocID="{E1A4F3E8-918C-D844-8AF2-CD1DDECFD6AE}" presName="process" presStyleCnt="0"/>
      <dgm:spPr/>
      <dgm:t>
        <a:bodyPr/>
        <a:lstStyle/>
        <a:p>
          <a:endParaRPr lang="en-US"/>
        </a:p>
      </dgm:t>
    </dgm:pt>
    <dgm:pt modelId="{EC67BFE7-D11C-A74F-9844-DF998DD5A547}" type="pres">
      <dgm:prSet presAssocID="{CC8712AF-6649-0A43-B5A7-AA6F89D5F312}" presName="composite1" presStyleCnt="0"/>
      <dgm:spPr/>
      <dgm:t>
        <a:bodyPr/>
        <a:lstStyle/>
        <a:p>
          <a:endParaRPr lang="en-US"/>
        </a:p>
      </dgm:t>
    </dgm:pt>
    <dgm:pt modelId="{65C7DD1C-67E9-3C42-BE74-6A4B46D6BA3C}" type="pres">
      <dgm:prSet presAssocID="{CC8712AF-6649-0A43-B5A7-AA6F89D5F312}" presName="dummyNode1" presStyleLbl="node1" presStyleIdx="0" presStyleCnt="4"/>
      <dgm:spPr/>
      <dgm:t>
        <a:bodyPr/>
        <a:lstStyle/>
        <a:p>
          <a:endParaRPr lang="en-US"/>
        </a:p>
      </dgm:t>
    </dgm:pt>
    <dgm:pt modelId="{C0196558-1601-254F-8EA2-6C168BB127F4}" type="pres">
      <dgm:prSet presAssocID="{CC8712AF-6649-0A43-B5A7-AA6F89D5F312}" presName="childNode1" presStyleLbl="bgAcc1" presStyleIdx="0" presStyleCnt="4">
        <dgm:presLayoutVars>
          <dgm:bulletEnabled val="1"/>
        </dgm:presLayoutVars>
      </dgm:prSet>
      <dgm:spPr/>
      <dgm:t>
        <a:bodyPr/>
        <a:lstStyle/>
        <a:p>
          <a:endParaRPr lang="en-US"/>
        </a:p>
      </dgm:t>
    </dgm:pt>
    <dgm:pt modelId="{EAE602BA-2F76-7C48-B9C4-01DE1EBAB4CB}" type="pres">
      <dgm:prSet presAssocID="{CC8712AF-6649-0A43-B5A7-AA6F89D5F312}" presName="childNode1tx" presStyleLbl="bgAcc1" presStyleIdx="0" presStyleCnt="4">
        <dgm:presLayoutVars>
          <dgm:bulletEnabled val="1"/>
        </dgm:presLayoutVars>
      </dgm:prSet>
      <dgm:spPr/>
      <dgm:t>
        <a:bodyPr/>
        <a:lstStyle/>
        <a:p>
          <a:endParaRPr lang="en-US"/>
        </a:p>
      </dgm:t>
    </dgm:pt>
    <dgm:pt modelId="{63ED76F8-4641-7644-8DFE-5F76379A820E}" type="pres">
      <dgm:prSet presAssocID="{CC8712AF-6649-0A43-B5A7-AA6F89D5F312}" presName="parentNode1" presStyleLbl="node1" presStyleIdx="0" presStyleCnt="4">
        <dgm:presLayoutVars>
          <dgm:chMax val="1"/>
          <dgm:bulletEnabled val="1"/>
        </dgm:presLayoutVars>
      </dgm:prSet>
      <dgm:spPr/>
      <dgm:t>
        <a:bodyPr/>
        <a:lstStyle/>
        <a:p>
          <a:endParaRPr lang="en-US"/>
        </a:p>
      </dgm:t>
    </dgm:pt>
    <dgm:pt modelId="{0452B674-1F2F-6B43-932B-D8515DC7610C}" type="pres">
      <dgm:prSet presAssocID="{CC8712AF-6649-0A43-B5A7-AA6F89D5F312}" presName="connSite1" presStyleCnt="0"/>
      <dgm:spPr/>
      <dgm:t>
        <a:bodyPr/>
        <a:lstStyle/>
        <a:p>
          <a:endParaRPr lang="en-US"/>
        </a:p>
      </dgm:t>
    </dgm:pt>
    <dgm:pt modelId="{74C0BBEB-BE1C-1847-B220-0FC23A9FE9E4}" type="pres">
      <dgm:prSet presAssocID="{8E834B81-8668-694E-8AD2-11D29A15A4B2}" presName="Name9" presStyleLbl="sibTrans2D1" presStyleIdx="0" presStyleCnt="3"/>
      <dgm:spPr/>
      <dgm:t>
        <a:bodyPr/>
        <a:lstStyle/>
        <a:p>
          <a:endParaRPr lang="en-US"/>
        </a:p>
      </dgm:t>
    </dgm:pt>
    <dgm:pt modelId="{26FF9295-2A3A-BB4A-A7B2-E3F6A93E1A47}" type="pres">
      <dgm:prSet presAssocID="{4F9FCE8E-EBA0-6D4B-A874-FB37748A162B}" presName="composite2" presStyleCnt="0"/>
      <dgm:spPr/>
      <dgm:t>
        <a:bodyPr/>
        <a:lstStyle/>
        <a:p>
          <a:endParaRPr lang="en-US"/>
        </a:p>
      </dgm:t>
    </dgm:pt>
    <dgm:pt modelId="{3FCECE68-862F-1049-8E6A-127A1F192A56}" type="pres">
      <dgm:prSet presAssocID="{4F9FCE8E-EBA0-6D4B-A874-FB37748A162B}" presName="dummyNode2" presStyleLbl="node1" presStyleIdx="0" presStyleCnt="4"/>
      <dgm:spPr/>
      <dgm:t>
        <a:bodyPr/>
        <a:lstStyle/>
        <a:p>
          <a:endParaRPr lang="en-US"/>
        </a:p>
      </dgm:t>
    </dgm:pt>
    <dgm:pt modelId="{E787E830-F5A4-3547-9179-C342EC740A42}" type="pres">
      <dgm:prSet presAssocID="{4F9FCE8E-EBA0-6D4B-A874-FB37748A162B}" presName="childNode2" presStyleLbl="bgAcc1" presStyleIdx="1" presStyleCnt="4">
        <dgm:presLayoutVars>
          <dgm:bulletEnabled val="1"/>
        </dgm:presLayoutVars>
      </dgm:prSet>
      <dgm:spPr/>
      <dgm:t>
        <a:bodyPr/>
        <a:lstStyle/>
        <a:p>
          <a:endParaRPr lang="en-US"/>
        </a:p>
      </dgm:t>
    </dgm:pt>
    <dgm:pt modelId="{0C7EBFA5-B041-5D42-8ED9-DFAFA7897ED0}" type="pres">
      <dgm:prSet presAssocID="{4F9FCE8E-EBA0-6D4B-A874-FB37748A162B}" presName="childNode2tx" presStyleLbl="bgAcc1" presStyleIdx="1" presStyleCnt="4">
        <dgm:presLayoutVars>
          <dgm:bulletEnabled val="1"/>
        </dgm:presLayoutVars>
      </dgm:prSet>
      <dgm:spPr/>
      <dgm:t>
        <a:bodyPr/>
        <a:lstStyle/>
        <a:p>
          <a:endParaRPr lang="en-US"/>
        </a:p>
      </dgm:t>
    </dgm:pt>
    <dgm:pt modelId="{838AC406-7D13-264F-8D59-B8B9B2E39D1D}" type="pres">
      <dgm:prSet presAssocID="{4F9FCE8E-EBA0-6D4B-A874-FB37748A162B}" presName="parentNode2" presStyleLbl="node1" presStyleIdx="1" presStyleCnt="4">
        <dgm:presLayoutVars>
          <dgm:chMax val="0"/>
          <dgm:bulletEnabled val="1"/>
        </dgm:presLayoutVars>
      </dgm:prSet>
      <dgm:spPr/>
      <dgm:t>
        <a:bodyPr/>
        <a:lstStyle/>
        <a:p>
          <a:endParaRPr lang="en-US"/>
        </a:p>
      </dgm:t>
    </dgm:pt>
    <dgm:pt modelId="{909B46E8-C9EB-594D-AF28-02AA9ADFEBF1}" type="pres">
      <dgm:prSet presAssocID="{4F9FCE8E-EBA0-6D4B-A874-FB37748A162B}" presName="connSite2" presStyleCnt="0"/>
      <dgm:spPr/>
      <dgm:t>
        <a:bodyPr/>
        <a:lstStyle/>
        <a:p>
          <a:endParaRPr lang="en-US"/>
        </a:p>
      </dgm:t>
    </dgm:pt>
    <dgm:pt modelId="{F41DD435-1BB2-544F-A9BA-05075FEC7527}" type="pres">
      <dgm:prSet presAssocID="{2AD8807E-CFA3-0E48-A839-49350B8B68C8}" presName="Name18" presStyleLbl="sibTrans2D1" presStyleIdx="1" presStyleCnt="3"/>
      <dgm:spPr/>
      <dgm:t>
        <a:bodyPr/>
        <a:lstStyle/>
        <a:p>
          <a:endParaRPr lang="en-US"/>
        </a:p>
      </dgm:t>
    </dgm:pt>
    <dgm:pt modelId="{CDBB8554-863C-E741-9873-B1EFC7E83158}" type="pres">
      <dgm:prSet presAssocID="{DEB460DD-8CDD-3147-9D52-8DB71E980305}" presName="composite1" presStyleCnt="0"/>
      <dgm:spPr/>
      <dgm:t>
        <a:bodyPr/>
        <a:lstStyle/>
        <a:p>
          <a:endParaRPr lang="en-US"/>
        </a:p>
      </dgm:t>
    </dgm:pt>
    <dgm:pt modelId="{D32C8A3C-1481-FA40-825B-237157E61948}" type="pres">
      <dgm:prSet presAssocID="{DEB460DD-8CDD-3147-9D52-8DB71E980305}" presName="dummyNode1" presStyleLbl="node1" presStyleIdx="1" presStyleCnt="4"/>
      <dgm:spPr/>
      <dgm:t>
        <a:bodyPr/>
        <a:lstStyle/>
        <a:p>
          <a:endParaRPr lang="en-US"/>
        </a:p>
      </dgm:t>
    </dgm:pt>
    <dgm:pt modelId="{735272E9-0EBE-D540-BBEA-E03A0A0F3622}" type="pres">
      <dgm:prSet presAssocID="{DEB460DD-8CDD-3147-9D52-8DB71E980305}" presName="childNode1" presStyleLbl="bgAcc1" presStyleIdx="2" presStyleCnt="4">
        <dgm:presLayoutVars>
          <dgm:bulletEnabled val="1"/>
        </dgm:presLayoutVars>
      </dgm:prSet>
      <dgm:spPr/>
      <dgm:t>
        <a:bodyPr/>
        <a:lstStyle/>
        <a:p>
          <a:endParaRPr lang="en-US"/>
        </a:p>
      </dgm:t>
    </dgm:pt>
    <dgm:pt modelId="{FB33E0C6-5B53-D749-8DF8-5CDC60E5F52E}" type="pres">
      <dgm:prSet presAssocID="{DEB460DD-8CDD-3147-9D52-8DB71E980305}" presName="childNode1tx" presStyleLbl="bgAcc1" presStyleIdx="2" presStyleCnt="4">
        <dgm:presLayoutVars>
          <dgm:bulletEnabled val="1"/>
        </dgm:presLayoutVars>
      </dgm:prSet>
      <dgm:spPr/>
      <dgm:t>
        <a:bodyPr/>
        <a:lstStyle/>
        <a:p>
          <a:endParaRPr lang="en-US"/>
        </a:p>
      </dgm:t>
    </dgm:pt>
    <dgm:pt modelId="{2EF4B9A7-B90A-E64B-BF09-C2D9F0639EED}" type="pres">
      <dgm:prSet presAssocID="{DEB460DD-8CDD-3147-9D52-8DB71E980305}" presName="parentNode1" presStyleLbl="node1" presStyleIdx="2" presStyleCnt="4">
        <dgm:presLayoutVars>
          <dgm:chMax val="1"/>
          <dgm:bulletEnabled val="1"/>
        </dgm:presLayoutVars>
      </dgm:prSet>
      <dgm:spPr/>
      <dgm:t>
        <a:bodyPr/>
        <a:lstStyle/>
        <a:p>
          <a:endParaRPr lang="en-US"/>
        </a:p>
      </dgm:t>
    </dgm:pt>
    <dgm:pt modelId="{81187575-AE21-7744-BC60-56011578D5F2}" type="pres">
      <dgm:prSet presAssocID="{DEB460DD-8CDD-3147-9D52-8DB71E980305}" presName="connSite1" presStyleCnt="0"/>
      <dgm:spPr/>
      <dgm:t>
        <a:bodyPr/>
        <a:lstStyle/>
        <a:p>
          <a:endParaRPr lang="en-US"/>
        </a:p>
      </dgm:t>
    </dgm:pt>
    <dgm:pt modelId="{B2615A12-9001-9944-9022-0E50D717535A}" type="pres">
      <dgm:prSet presAssocID="{953CE7D4-DCF7-0B4C-9978-89E2DB79FE9B}" presName="Name9" presStyleLbl="sibTrans2D1" presStyleIdx="2" presStyleCnt="3"/>
      <dgm:spPr/>
      <dgm:t>
        <a:bodyPr/>
        <a:lstStyle/>
        <a:p>
          <a:endParaRPr lang="en-US"/>
        </a:p>
      </dgm:t>
    </dgm:pt>
    <dgm:pt modelId="{16EB8F59-82BD-2F4E-BAC8-C74492EC4ACB}" type="pres">
      <dgm:prSet presAssocID="{1E6E6DA2-CD99-6F40-B86F-18B860D41D38}" presName="composite2" presStyleCnt="0"/>
      <dgm:spPr/>
      <dgm:t>
        <a:bodyPr/>
        <a:lstStyle/>
        <a:p>
          <a:endParaRPr lang="en-US"/>
        </a:p>
      </dgm:t>
    </dgm:pt>
    <dgm:pt modelId="{4C3B1779-44CD-654A-8D1A-2B9F0465195E}" type="pres">
      <dgm:prSet presAssocID="{1E6E6DA2-CD99-6F40-B86F-18B860D41D38}" presName="dummyNode2" presStyleLbl="node1" presStyleIdx="2" presStyleCnt="4"/>
      <dgm:spPr/>
      <dgm:t>
        <a:bodyPr/>
        <a:lstStyle/>
        <a:p>
          <a:endParaRPr lang="en-US"/>
        </a:p>
      </dgm:t>
    </dgm:pt>
    <dgm:pt modelId="{98754027-CF27-8D42-AB9B-F9D1BD289518}" type="pres">
      <dgm:prSet presAssocID="{1E6E6DA2-CD99-6F40-B86F-18B860D41D38}" presName="childNode2" presStyleLbl="bgAcc1" presStyleIdx="3" presStyleCnt="4">
        <dgm:presLayoutVars>
          <dgm:bulletEnabled val="1"/>
        </dgm:presLayoutVars>
      </dgm:prSet>
      <dgm:spPr/>
      <dgm:t>
        <a:bodyPr/>
        <a:lstStyle/>
        <a:p>
          <a:endParaRPr lang="en-US"/>
        </a:p>
      </dgm:t>
    </dgm:pt>
    <dgm:pt modelId="{3C713BAD-142E-064D-832D-255FFDDC01E5}" type="pres">
      <dgm:prSet presAssocID="{1E6E6DA2-CD99-6F40-B86F-18B860D41D38}" presName="childNode2tx" presStyleLbl="bgAcc1" presStyleIdx="3" presStyleCnt="4">
        <dgm:presLayoutVars>
          <dgm:bulletEnabled val="1"/>
        </dgm:presLayoutVars>
      </dgm:prSet>
      <dgm:spPr/>
      <dgm:t>
        <a:bodyPr/>
        <a:lstStyle/>
        <a:p>
          <a:endParaRPr lang="en-US"/>
        </a:p>
      </dgm:t>
    </dgm:pt>
    <dgm:pt modelId="{915B1267-C54E-F747-87E2-03AF6C38D72D}" type="pres">
      <dgm:prSet presAssocID="{1E6E6DA2-CD99-6F40-B86F-18B860D41D38}" presName="parentNode2" presStyleLbl="node1" presStyleIdx="3" presStyleCnt="4">
        <dgm:presLayoutVars>
          <dgm:chMax val="0"/>
          <dgm:bulletEnabled val="1"/>
        </dgm:presLayoutVars>
      </dgm:prSet>
      <dgm:spPr/>
      <dgm:t>
        <a:bodyPr/>
        <a:lstStyle/>
        <a:p>
          <a:endParaRPr lang="en-US"/>
        </a:p>
      </dgm:t>
    </dgm:pt>
    <dgm:pt modelId="{972C4413-35EA-0C4F-B8B7-57827D2B7983}" type="pres">
      <dgm:prSet presAssocID="{1E6E6DA2-CD99-6F40-B86F-18B860D41D38}" presName="connSite2" presStyleCnt="0"/>
      <dgm:spPr/>
      <dgm:t>
        <a:bodyPr/>
        <a:lstStyle/>
        <a:p>
          <a:endParaRPr lang="en-US"/>
        </a:p>
      </dgm:t>
    </dgm:pt>
  </dgm:ptLst>
  <dgm:cxnLst>
    <dgm:cxn modelId="{6B024960-5EB8-C54E-81EB-A8890F72B0C0}" srcId="{CC8712AF-6649-0A43-B5A7-AA6F89D5F312}" destId="{88D8E0F3-BA61-A146-83EB-BFA88120C853}" srcOrd="3" destOrd="0" parTransId="{AC85E888-8C88-EE43-AB1D-4B8895A1490D}" sibTransId="{61FD5E8C-25E7-744D-9702-D3EFF46F4695}"/>
    <dgm:cxn modelId="{36D41D73-0465-DB44-B04B-1F85DCCBB094}" type="presOf" srcId="{BD5BE8F6-C1D0-2741-86EE-6D0D64725816}" destId="{735272E9-0EBE-D540-BBEA-E03A0A0F3622}" srcOrd="0" destOrd="4" presId="urn:microsoft.com/office/officeart/2005/8/layout/hProcess4"/>
    <dgm:cxn modelId="{D18E54CF-A52D-954C-82A0-9A71258AADDE}" type="presOf" srcId="{F9D1231E-748A-304C-A6DA-1C05EBC200A1}" destId="{FB33E0C6-5B53-D749-8DF8-5CDC60E5F52E}" srcOrd="1" destOrd="5" presId="urn:microsoft.com/office/officeart/2005/8/layout/hProcess4"/>
    <dgm:cxn modelId="{3974457F-4F57-A54F-AAE0-12B2A8FB3DE7}" type="presOf" srcId="{29121095-9952-284E-BFF1-5174B1CE08A1}" destId="{735272E9-0EBE-D540-BBEA-E03A0A0F3622}" srcOrd="0" destOrd="3" presId="urn:microsoft.com/office/officeart/2005/8/layout/hProcess4"/>
    <dgm:cxn modelId="{125CB0C3-9FC6-6940-93E5-F8B452108D90}" srcId="{E1A4F3E8-918C-D844-8AF2-CD1DDECFD6AE}" destId="{CC8712AF-6649-0A43-B5A7-AA6F89D5F312}" srcOrd="0" destOrd="0" parTransId="{68DD2B6E-20DE-1D49-B1DB-57F4410281CF}" sibTransId="{8E834B81-8668-694E-8AD2-11D29A15A4B2}"/>
    <dgm:cxn modelId="{3B75ACEA-C79F-F549-B3CC-265F415E57DA}" type="presOf" srcId="{2AD8807E-CFA3-0E48-A839-49350B8B68C8}" destId="{F41DD435-1BB2-544F-A9BA-05075FEC7527}" srcOrd="0" destOrd="0" presId="urn:microsoft.com/office/officeart/2005/8/layout/hProcess4"/>
    <dgm:cxn modelId="{416B7053-F709-0544-99D3-A7B77933A4B3}" srcId="{DEB460DD-8CDD-3147-9D52-8DB71E980305}" destId="{29121095-9952-284E-BFF1-5174B1CE08A1}" srcOrd="3" destOrd="0" parTransId="{0CDE53C2-2606-D04B-8ECB-0C6F9124F58E}" sibTransId="{6AE9707E-AAB6-F147-B6F8-53E7B4457BE9}"/>
    <dgm:cxn modelId="{8DE8B3EE-70EB-9540-959A-D7F6B05DECD0}" type="presOf" srcId="{DFF8EFB6-AEBE-FD4B-9B50-352AC4CB5419}" destId="{EAE602BA-2F76-7C48-B9C4-01DE1EBAB4CB}" srcOrd="1" destOrd="1" presId="urn:microsoft.com/office/officeart/2005/8/layout/hProcess4"/>
    <dgm:cxn modelId="{D4253B5C-35EF-A04F-9B9B-3509B3F015EE}" srcId="{E1A4F3E8-918C-D844-8AF2-CD1DDECFD6AE}" destId="{1E6E6DA2-CD99-6F40-B86F-18B860D41D38}" srcOrd="3" destOrd="0" parTransId="{19691D8D-8725-5742-8A95-DCBB429EE4B5}" sibTransId="{B1251933-B9B2-CA4E-B3F7-525B30F022FF}"/>
    <dgm:cxn modelId="{87D3F0ED-F25A-AF4D-9B72-471FEB55D5AE}" type="presOf" srcId="{1E6E6DA2-CD99-6F40-B86F-18B860D41D38}" destId="{915B1267-C54E-F747-87E2-03AF6C38D72D}" srcOrd="0" destOrd="0" presId="urn:microsoft.com/office/officeart/2005/8/layout/hProcess4"/>
    <dgm:cxn modelId="{82A96F14-B603-CD4C-B119-2196DE850B70}" srcId="{4F9FCE8E-EBA0-6D4B-A874-FB37748A162B}" destId="{3E9154A7-590F-304E-8FD4-8BE55F3358FE}" srcOrd="1" destOrd="0" parTransId="{93BCAD2F-159F-3D4F-AD8C-875EA6A51978}" sibTransId="{E9E1DA54-5990-F14E-B840-CEC43FEB3457}"/>
    <dgm:cxn modelId="{C4FCA4EA-92CE-A340-9757-4ED809846B69}" type="presOf" srcId="{8E834B81-8668-694E-8AD2-11D29A15A4B2}" destId="{74C0BBEB-BE1C-1847-B220-0FC23A9FE9E4}" srcOrd="0" destOrd="0" presId="urn:microsoft.com/office/officeart/2005/8/layout/hProcess4"/>
    <dgm:cxn modelId="{DA8611A5-09EA-F54C-99A3-737D0749C3FE}" srcId="{CC8712AF-6649-0A43-B5A7-AA6F89D5F312}" destId="{F5B8A357-2DD9-974F-8FEF-FD1B5FBF92AF}" srcOrd="0" destOrd="0" parTransId="{490518E6-EB57-FC43-BE7C-C99474D99041}" sibTransId="{0DA06BBE-E506-CD40-A612-7F86794A667A}"/>
    <dgm:cxn modelId="{A0219759-4E1D-B549-B17A-20E150640658}" srcId="{1E6E6DA2-CD99-6F40-B86F-18B860D41D38}" destId="{F33AE631-A657-5C49-80FB-05EC223DB10E}" srcOrd="1" destOrd="0" parTransId="{F8CD6A62-729F-7F4F-86FE-8A57E51862BF}" sibTransId="{53E55F02-F8BA-4640-A836-C3FC37B4A450}"/>
    <dgm:cxn modelId="{433AA778-F12E-E54D-962A-B9EEDF3936B2}" type="presOf" srcId="{DEB460DD-8CDD-3147-9D52-8DB71E980305}" destId="{2EF4B9A7-B90A-E64B-BF09-C2D9F0639EED}" srcOrd="0" destOrd="0" presId="urn:microsoft.com/office/officeart/2005/8/layout/hProcess4"/>
    <dgm:cxn modelId="{E3824C7A-55E5-214D-A8C6-3465CA8C1486}" type="presOf" srcId="{88D8E0F3-BA61-A146-83EB-BFA88120C853}" destId="{EAE602BA-2F76-7C48-B9C4-01DE1EBAB4CB}" srcOrd="1" destOrd="3" presId="urn:microsoft.com/office/officeart/2005/8/layout/hProcess4"/>
    <dgm:cxn modelId="{C142CDAB-C634-5244-B479-DC49100C980D}" type="presOf" srcId="{7CDCF810-C19E-CF45-A599-1465D53F5296}" destId="{FB33E0C6-5B53-D749-8DF8-5CDC60E5F52E}" srcOrd="1" destOrd="2" presId="urn:microsoft.com/office/officeart/2005/8/layout/hProcess4"/>
    <dgm:cxn modelId="{B4A4AB73-447B-EB49-88CE-7A204E2B5722}" type="presOf" srcId="{F9D1231E-748A-304C-A6DA-1C05EBC200A1}" destId="{735272E9-0EBE-D540-BBEA-E03A0A0F3622}" srcOrd="0" destOrd="5" presId="urn:microsoft.com/office/officeart/2005/8/layout/hProcess4"/>
    <dgm:cxn modelId="{135033F9-3DE5-1A40-8C80-4E1D0A948696}" type="presOf" srcId="{F12C1EDE-DD17-594C-8AA7-E059C88C0165}" destId="{E787E830-F5A4-3547-9179-C342EC740A42}" srcOrd="0" destOrd="0" presId="urn:microsoft.com/office/officeart/2005/8/layout/hProcess4"/>
    <dgm:cxn modelId="{FC990950-733B-E14A-A1A6-081E756F4BAD}" srcId="{CC8712AF-6649-0A43-B5A7-AA6F89D5F312}" destId="{93D0DE66-EEB6-4742-BF01-1301B1119534}" srcOrd="2" destOrd="0" parTransId="{BBB2A261-B557-5949-9301-6DDE929EE638}" sibTransId="{211E5FCB-983F-074E-8098-6369380601A6}"/>
    <dgm:cxn modelId="{6D7F934C-6893-6E4E-B92F-23FB1CE97884}" type="presOf" srcId="{BD5BE8F6-C1D0-2741-86EE-6D0D64725816}" destId="{FB33E0C6-5B53-D749-8DF8-5CDC60E5F52E}" srcOrd="1" destOrd="4" presId="urn:microsoft.com/office/officeart/2005/8/layout/hProcess4"/>
    <dgm:cxn modelId="{9E52ACDB-1675-8948-875E-7814A3FC363F}" type="presOf" srcId="{93F7BF04-4AD1-4244-8005-5BFE1DAFECDC}" destId="{735272E9-0EBE-D540-BBEA-E03A0A0F3622}" srcOrd="0" destOrd="1" presId="urn:microsoft.com/office/officeart/2005/8/layout/hProcess4"/>
    <dgm:cxn modelId="{56734FAD-A454-5A48-882D-80A288E3309E}" type="presOf" srcId="{07610F1B-D344-6E40-B965-C8FA8ACA9101}" destId="{3C713BAD-142E-064D-832D-255FFDDC01E5}" srcOrd="1" destOrd="0" presId="urn:microsoft.com/office/officeart/2005/8/layout/hProcess4"/>
    <dgm:cxn modelId="{150290A7-50F4-DE46-80E3-4E0E2BFB5B0E}" type="presOf" srcId="{F33AE631-A657-5C49-80FB-05EC223DB10E}" destId="{98754027-CF27-8D42-AB9B-F9D1BD289518}" srcOrd="0" destOrd="1" presId="urn:microsoft.com/office/officeart/2005/8/layout/hProcess4"/>
    <dgm:cxn modelId="{588AE4C3-BBE9-4541-8B6A-7EE6CAB74E7E}" type="presOf" srcId="{93D0DE66-EEB6-4742-BF01-1301B1119534}" destId="{C0196558-1601-254F-8EA2-6C168BB127F4}" srcOrd="0" destOrd="2" presId="urn:microsoft.com/office/officeart/2005/8/layout/hProcess4"/>
    <dgm:cxn modelId="{7486F759-DEEE-E449-9EDC-67DE0A93F494}" type="presOf" srcId="{07610F1B-D344-6E40-B965-C8FA8ACA9101}" destId="{98754027-CF27-8D42-AB9B-F9D1BD289518}" srcOrd="0" destOrd="0" presId="urn:microsoft.com/office/officeart/2005/8/layout/hProcess4"/>
    <dgm:cxn modelId="{B704E26D-7871-F44B-B2B8-6D1242B1CFA8}" srcId="{4F9FCE8E-EBA0-6D4B-A874-FB37748A162B}" destId="{85649691-6A05-F744-AAB3-D2FBCD29E72F}" srcOrd="2" destOrd="0" parTransId="{92F6362A-0307-1B4F-9629-FA160BCBD2A5}" sibTransId="{341640F5-CDD0-054B-A920-430298FC9C37}"/>
    <dgm:cxn modelId="{D316C4D1-AE19-3A49-8FF3-390119640CC1}" type="presOf" srcId="{4D7AB0C1-545B-2E41-A7EA-4B84BBC24AFC}" destId="{735272E9-0EBE-D540-BBEA-E03A0A0F3622}" srcOrd="0" destOrd="0" presId="urn:microsoft.com/office/officeart/2005/8/layout/hProcess4"/>
    <dgm:cxn modelId="{963AD8CF-0A69-304A-9358-66AAE8785DAC}" type="presOf" srcId="{1029BA1E-9824-7B47-B22D-C38926069F0C}" destId="{0C7EBFA5-B041-5D42-8ED9-DFAFA7897ED0}" srcOrd="1" destOrd="3" presId="urn:microsoft.com/office/officeart/2005/8/layout/hProcess4"/>
    <dgm:cxn modelId="{8187E702-0B16-EF45-8E59-C45B3D6CB501}" srcId="{E1A4F3E8-918C-D844-8AF2-CD1DDECFD6AE}" destId="{4F9FCE8E-EBA0-6D4B-A874-FB37748A162B}" srcOrd="1" destOrd="0" parTransId="{277FB245-41EA-4446-8393-C4C6F867979D}" sibTransId="{2AD8807E-CFA3-0E48-A839-49350B8B68C8}"/>
    <dgm:cxn modelId="{54668265-7FD7-1B47-8AB5-AF8E321680D9}" type="presOf" srcId="{3E9154A7-590F-304E-8FD4-8BE55F3358FE}" destId="{E787E830-F5A4-3547-9179-C342EC740A42}" srcOrd="0" destOrd="1" presId="urn:microsoft.com/office/officeart/2005/8/layout/hProcess4"/>
    <dgm:cxn modelId="{3B86E3FD-E1C5-8F48-912B-5569CE4CC0C9}" srcId="{DEB460DD-8CDD-3147-9D52-8DB71E980305}" destId="{93F7BF04-4AD1-4244-8005-5BFE1DAFECDC}" srcOrd="1" destOrd="0" parTransId="{8A6AFCFA-A7CE-AA43-9E54-59AD924D4984}" sibTransId="{37D49CB9-8AA5-5E4F-82FA-093C043DB209}"/>
    <dgm:cxn modelId="{15DFD4BD-73F9-F64A-8EE3-AF0356E40C57}" type="presOf" srcId="{953CE7D4-DCF7-0B4C-9978-89E2DB79FE9B}" destId="{B2615A12-9001-9944-9022-0E50D717535A}" srcOrd="0" destOrd="0" presId="urn:microsoft.com/office/officeart/2005/8/layout/hProcess4"/>
    <dgm:cxn modelId="{11F1BE12-1618-874F-BD17-D1DFC28EEE78}" srcId="{1E6E6DA2-CD99-6F40-B86F-18B860D41D38}" destId="{07610F1B-D344-6E40-B965-C8FA8ACA9101}" srcOrd="0" destOrd="0" parTransId="{30C056DF-943B-0E42-9B80-CA45F7C9FB26}" sibTransId="{A8D69A4A-5FE0-8342-99AE-87874556710E}"/>
    <dgm:cxn modelId="{F1550A82-0AA2-7141-91C3-12D99D630166}" srcId="{CC8712AF-6649-0A43-B5A7-AA6F89D5F312}" destId="{DFF8EFB6-AEBE-FD4B-9B50-352AC4CB5419}" srcOrd="1" destOrd="0" parTransId="{C882E649-226A-FA44-AD83-6491A886D1A1}" sibTransId="{4C5FD6E5-B0DC-1541-95A8-B1D9CE283C0C}"/>
    <dgm:cxn modelId="{FFDD7CDA-3E1F-F540-A767-0482FEFAC7EC}" type="presOf" srcId="{88D8E0F3-BA61-A146-83EB-BFA88120C853}" destId="{C0196558-1601-254F-8EA2-6C168BB127F4}" srcOrd="0" destOrd="3" presId="urn:microsoft.com/office/officeart/2005/8/layout/hProcess4"/>
    <dgm:cxn modelId="{2AA7932E-6EAE-3040-840D-EF8F2AAD5472}" type="presOf" srcId="{DFF8EFB6-AEBE-FD4B-9B50-352AC4CB5419}" destId="{C0196558-1601-254F-8EA2-6C168BB127F4}" srcOrd="0" destOrd="1" presId="urn:microsoft.com/office/officeart/2005/8/layout/hProcess4"/>
    <dgm:cxn modelId="{98C7DA12-7A1A-5344-82EC-17CD7646F567}" srcId="{DEB460DD-8CDD-3147-9D52-8DB71E980305}" destId="{7CDCF810-C19E-CF45-A599-1465D53F5296}" srcOrd="2" destOrd="0" parTransId="{82DC00FC-D57D-D942-A5E2-07F5E8400808}" sibTransId="{98CAEEA2-42B1-0D45-A24F-996D47AF3F68}"/>
    <dgm:cxn modelId="{5CE4F5F7-C7BE-5F42-B82B-D0E74CF6DB03}" type="presOf" srcId="{1029BA1E-9824-7B47-B22D-C38926069F0C}" destId="{E787E830-F5A4-3547-9179-C342EC740A42}" srcOrd="0" destOrd="3" presId="urn:microsoft.com/office/officeart/2005/8/layout/hProcess4"/>
    <dgm:cxn modelId="{19FEFC8E-5188-D547-9C7E-8DCDAE5B4F06}" type="presOf" srcId="{F5B8A357-2DD9-974F-8FEF-FD1B5FBF92AF}" destId="{C0196558-1601-254F-8EA2-6C168BB127F4}" srcOrd="0" destOrd="0" presId="urn:microsoft.com/office/officeart/2005/8/layout/hProcess4"/>
    <dgm:cxn modelId="{6C51CB1B-8FC7-3543-ADE6-4220CA8A2CBD}" type="presOf" srcId="{29121095-9952-284E-BFF1-5174B1CE08A1}" destId="{FB33E0C6-5B53-D749-8DF8-5CDC60E5F52E}" srcOrd="1" destOrd="3" presId="urn:microsoft.com/office/officeart/2005/8/layout/hProcess4"/>
    <dgm:cxn modelId="{0CB7D030-F8C8-5D49-9943-614DCF516E05}" type="presOf" srcId="{93D0DE66-EEB6-4742-BF01-1301B1119534}" destId="{EAE602BA-2F76-7C48-B9C4-01DE1EBAB4CB}" srcOrd="1" destOrd="2" presId="urn:microsoft.com/office/officeart/2005/8/layout/hProcess4"/>
    <dgm:cxn modelId="{D18F9DBC-C1EE-5F42-9AC9-7EAC52D12B2A}" type="presOf" srcId="{4D7AB0C1-545B-2E41-A7EA-4B84BBC24AFC}" destId="{FB33E0C6-5B53-D749-8DF8-5CDC60E5F52E}" srcOrd="1" destOrd="0" presId="urn:microsoft.com/office/officeart/2005/8/layout/hProcess4"/>
    <dgm:cxn modelId="{1DAE2BAF-8F6A-CA41-B4FD-7CD0E004B257}" srcId="{DEB460DD-8CDD-3147-9D52-8DB71E980305}" destId="{4D7AB0C1-545B-2E41-A7EA-4B84BBC24AFC}" srcOrd="0" destOrd="0" parTransId="{F0AA9388-95DD-7749-AD85-2CEBF5C1D0D0}" sibTransId="{E994EE44-0E26-124F-A86F-EFE352978AAE}"/>
    <dgm:cxn modelId="{247B1B27-1D06-C441-80B6-5F6F72CA9273}" type="presOf" srcId="{F5B8A357-2DD9-974F-8FEF-FD1B5FBF92AF}" destId="{EAE602BA-2F76-7C48-B9C4-01DE1EBAB4CB}" srcOrd="1" destOrd="0" presId="urn:microsoft.com/office/officeart/2005/8/layout/hProcess4"/>
    <dgm:cxn modelId="{07E61BA2-8753-4A49-8141-D24792A153B9}" type="presOf" srcId="{93F7BF04-4AD1-4244-8005-5BFE1DAFECDC}" destId="{FB33E0C6-5B53-D749-8DF8-5CDC60E5F52E}" srcOrd="1" destOrd="1" presId="urn:microsoft.com/office/officeart/2005/8/layout/hProcess4"/>
    <dgm:cxn modelId="{C72E65BC-7515-BB4F-95D9-6E6F6CEB4A13}" type="presOf" srcId="{F12C1EDE-DD17-594C-8AA7-E059C88C0165}" destId="{0C7EBFA5-B041-5D42-8ED9-DFAFA7897ED0}" srcOrd="1" destOrd="0" presId="urn:microsoft.com/office/officeart/2005/8/layout/hProcess4"/>
    <dgm:cxn modelId="{0D7F94EF-36A6-8F49-B902-561687F3975A}" srcId="{4F9FCE8E-EBA0-6D4B-A874-FB37748A162B}" destId="{1029BA1E-9824-7B47-B22D-C38926069F0C}" srcOrd="3" destOrd="0" parTransId="{28F4465B-6AF8-CD46-B3B9-731F83341265}" sibTransId="{1AF49BF1-39A2-1145-8C27-A9717C9D2B5F}"/>
    <dgm:cxn modelId="{F12F5595-C4AB-7942-931C-D65B0983423A}" type="presOf" srcId="{85649691-6A05-F744-AAB3-D2FBCD29E72F}" destId="{0C7EBFA5-B041-5D42-8ED9-DFAFA7897ED0}" srcOrd="1" destOrd="2" presId="urn:microsoft.com/office/officeart/2005/8/layout/hProcess4"/>
    <dgm:cxn modelId="{09E4F286-7ABB-894F-A3DF-5B8EBE9761E1}" type="presOf" srcId="{E1A4F3E8-918C-D844-8AF2-CD1DDECFD6AE}" destId="{D49D4C65-D0AD-C54D-827D-B1A5D5A80F6D}" srcOrd="0" destOrd="0" presId="urn:microsoft.com/office/officeart/2005/8/layout/hProcess4"/>
    <dgm:cxn modelId="{AE83B90F-D007-8043-B432-DF8E97637931}" type="presOf" srcId="{85649691-6A05-F744-AAB3-D2FBCD29E72F}" destId="{E787E830-F5A4-3547-9179-C342EC740A42}" srcOrd="0" destOrd="2" presId="urn:microsoft.com/office/officeart/2005/8/layout/hProcess4"/>
    <dgm:cxn modelId="{2576BE3C-A107-9049-964C-312E5B6A8443}" srcId="{DEB460DD-8CDD-3147-9D52-8DB71E980305}" destId="{BD5BE8F6-C1D0-2741-86EE-6D0D64725816}" srcOrd="4" destOrd="0" parTransId="{55B27005-017C-4944-846D-F856FDF90297}" sibTransId="{9C6B3A6C-174F-9D4C-B7C4-597A8F0E09B8}"/>
    <dgm:cxn modelId="{3FA8C10E-2BAE-6B4D-A508-5622E1EA982F}" srcId="{E1A4F3E8-918C-D844-8AF2-CD1DDECFD6AE}" destId="{DEB460DD-8CDD-3147-9D52-8DB71E980305}" srcOrd="2" destOrd="0" parTransId="{3B14435C-A32E-6641-9508-7B0C8A8D9FD8}" sibTransId="{953CE7D4-DCF7-0B4C-9978-89E2DB79FE9B}"/>
    <dgm:cxn modelId="{B7BE3DA9-C4BB-6E4C-89DF-CC39E18C16B4}" type="presOf" srcId="{CC8712AF-6649-0A43-B5A7-AA6F89D5F312}" destId="{63ED76F8-4641-7644-8DFE-5F76379A820E}" srcOrd="0" destOrd="0" presId="urn:microsoft.com/office/officeart/2005/8/layout/hProcess4"/>
    <dgm:cxn modelId="{3F3F784B-DE95-5949-B32B-F6BF5FE165B1}" srcId="{4F9FCE8E-EBA0-6D4B-A874-FB37748A162B}" destId="{F12C1EDE-DD17-594C-8AA7-E059C88C0165}" srcOrd="0" destOrd="0" parTransId="{61052226-B3D8-6240-94EB-68DB38B6A925}" sibTransId="{10511296-12FD-C84D-86ED-1E37C959AE60}"/>
    <dgm:cxn modelId="{114E82A2-FA99-C84C-94AD-E2920F1093A3}" type="presOf" srcId="{3E9154A7-590F-304E-8FD4-8BE55F3358FE}" destId="{0C7EBFA5-B041-5D42-8ED9-DFAFA7897ED0}" srcOrd="1" destOrd="1" presId="urn:microsoft.com/office/officeart/2005/8/layout/hProcess4"/>
    <dgm:cxn modelId="{5C72A818-6DDE-FD45-9E9B-E874D3714D84}" type="presOf" srcId="{F33AE631-A657-5C49-80FB-05EC223DB10E}" destId="{3C713BAD-142E-064D-832D-255FFDDC01E5}" srcOrd="1" destOrd="1" presId="urn:microsoft.com/office/officeart/2005/8/layout/hProcess4"/>
    <dgm:cxn modelId="{70DA39C8-A7E5-024D-947C-2E3F0C287177}" srcId="{DEB460DD-8CDD-3147-9D52-8DB71E980305}" destId="{F9D1231E-748A-304C-A6DA-1C05EBC200A1}" srcOrd="5" destOrd="0" parTransId="{F3C48AB0-C32E-DA4E-8525-D9DD4C774E58}" sibTransId="{702CE774-28A5-F645-AFF9-E3B273FF1DBC}"/>
    <dgm:cxn modelId="{C00D65D7-E8C5-AA46-89F7-C4F8C02F4A70}" type="presOf" srcId="{7CDCF810-C19E-CF45-A599-1465D53F5296}" destId="{735272E9-0EBE-D540-BBEA-E03A0A0F3622}" srcOrd="0" destOrd="2" presId="urn:microsoft.com/office/officeart/2005/8/layout/hProcess4"/>
    <dgm:cxn modelId="{3669236F-1FC2-BD44-A16C-8DB7EE430F2C}" type="presOf" srcId="{4F9FCE8E-EBA0-6D4B-A874-FB37748A162B}" destId="{838AC406-7D13-264F-8D59-B8B9B2E39D1D}" srcOrd="0" destOrd="0" presId="urn:microsoft.com/office/officeart/2005/8/layout/hProcess4"/>
    <dgm:cxn modelId="{A5B7876E-FEFF-9B4A-A28C-62BAD162A595}" type="presParOf" srcId="{D49D4C65-D0AD-C54D-827D-B1A5D5A80F6D}" destId="{DE32B018-D41F-B044-BE1E-D02DF22E023C}" srcOrd="0" destOrd="0" presId="urn:microsoft.com/office/officeart/2005/8/layout/hProcess4"/>
    <dgm:cxn modelId="{84B5DC27-F89B-8745-93B9-65D73D773473}" type="presParOf" srcId="{D49D4C65-D0AD-C54D-827D-B1A5D5A80F6D}" destId="{CB7F7639-0904-B546-8EE9-82EC98ACFEB0}" srcOrd="1" destOrd="0" presId="urn:microsoft.com/office/officeart/2005/8/layout/hProcess4"/>
    <dgm:cxn modelId="{F8070132-5D83-F24E-B85D-344190CC7455}" type="presParOf" srcId="{D49D4C65-D0AD-C54D-827D-B1A5D5A80F6D}" destId="{6E8CAA4B-64C3-6B46-9267-45123002F160}" srcOrd="2" destOrd="0" presId="urn:microsoft.com/office/officeart/2005/8/layout/hProcess4"/>
    <dgm:cxn modelId="{8E34488A-6441-424B-88FE-9C6B090963A9}" type="presParOf" srcId="{6E8CAA4B-64C3-6B46-9267-45123002F160}" destId="{EC67BFE7-D11C-A74F-9844-DF998DD5A547}" srcOrd="0" destOrd="0" presId="urn:microsoft.com/office/officeart/2005/8/layout/hProcess4"/>
    <dgm:cxn modelId="{2C62532E-7178-BA48-98EF-CEE0DCCDBD3D}" type="presParOf" srcId="{EC67BFE7-D11C-A74F-9844-DF998DD5A547}" destId="{65C7DD1C-67E9-3C42-BE74-6A4B46D6BA3C}" srcOrd="0" destOrd="0" presId="urn:microsoft.com/office/officeart/2005/8/layout/hProcess4"/>
    <dgm:cxn modelId="{459A859A-EDF3-884B-9A33-4DAA07F96C3C}" type="presParOf" srcId="{EC67BFE7-D11C-A74F-9844-DF998DD5A547}" destId="{C0196558-1601-254F-8EA2-6C168BB127F4}" srcOrd="1" destOrd="0" presId="urn:microsoft.com/office/officeart/2005/8/layout/hProcess4"/>
    <dgm:cxn modelId="{A4F0AB0D-3B01-A24D-B4A9-D6ECAC9B818B}" type="presParOf" srcId="{EC67BFE7-D11C-A74F-9844-DF998DD5A547}" destId="{EAE602BA-2F76-7C48-B9C4-01DE1EBAB4CB}" srcOrd="2" destOrd="0" presId="urn:microsoft.com/office/officeart/2005/8/layout/hProcess4"/>
    <dgm:cxn modelId="{85E7FB5F-96B2-A54F-8200-BFF8D51EC3DB}" type="presParOf" srcId="{EC67BFE7-D11C-A74F-9844-DF998DD5A547}" destId="{63ED76F8-4641-7644-8DFE-5F76379A820E}" srcOrd="3" destOrd="0" presId="urn:microsoft.com/office/officeart/2005/8/layout/hProcess4"/>
    <dgm:cxn modelId="{0CD3AE53-682C-9840-812F-401540C1BF6D}" type="presParOf" srcId="{EC67BFE7-D11C-A74F-9844-DF998DD5A547}" destId="{0452B674-1F2F-6B43-932B-D8515DC7610C}" srcOrd="4" destOrd="0" presId="urn:microsoft.com/office/officeart/2005/8/layout/hProcess4"/>
    <dgm:cxn modelId="{983EBD70-B5D8-F441-B120-DFF1750B2A7F}" type="presParOf" srcId="{6E8CAA4B-64C3-6B46-9267-45123002F160}" destId="{74C0BBEB-BE1C-1847-B220-0FC23A9FE9E4}" srcOrd="1" destOrd="0" presId="urn:microsoft.com/office/officeart/2005/8/layout/hProcess4"/>
    <dgm:cxn modelId="{B03F8ED6-535C-1447-B456-1A96ECD4CB27}" type="presParOf" srcId="{6E8CAA4B-64C3-6B46-9267-45123002F160}" destId="{26FF9295-2A3A-BB4A-A7B2-E3F6A93E1A47}" srcOrd="2" destOrd="0" presId="urn:microsoft.com/office/officeart/2005/8/layout/hProcess4"/>
    <dgm:cxn modelId="{5899AE07-7EEB-084D-BF4C-BC78738205C2}" type="presParOf" srcId="{26FF9295-2A3A-BB4A-A7B2-E3F6A93E1A47}" destId="{3FCECE68-862F-1049-8E6A-127A1F192A56}" srcOrd="0" destOrd="0" presId="urn:microsoft.com/office/officeart/2005/8/layout/hProcess4"/>
    <dgm:cxn modelId="{00629157-B2FD-544C-ACFE-9355DBBB7384}" type="presParOf" srcId="{26FF9295-2A3A-BB4A-A7B2-E3F6A93E1A47}" destId="{E787E830-F5A4-3547-9179-C342EC740A42}" srcOrd="1" destOrd="0" presId="urn:microsoft.com/office/officeart/2005/8/layout/hProcess4"/>
    <dgm:cxn modelId="{0FBC83E6-08FD-134E-A613-F404C5121230}" type="presParOf" srcId="{26FF9295-2A3A-BB4A-A7B2-E3F6A93E1A47}" destId="{0C7EBFA5-B041-5D42-8ED9-DFAFA7897ED0}" srcOrd="2" destOrd="0" presId="urn:microsoft.com/office/officeart/2005/8/layout/hProcess4"/>
    <dgm:cxn modelId="{43CE33E4-5DC4-B547-B6BE-E766C3E15FBF}" type="presParOf" srcId="{26FF9295-2A3A-BB4A-A7B2-E3F6A93E1A47}" destId="{838AC406-7D13-264F-8D59-B8B9B2E39D1D}" srcOrd="3" destOrd="0" presId="urn:microsoft.com/office/officeart/2005/8/layout/hProcess4"/>
    <dgm:cxn modelId="{99B0AE87-BF33-2943-9C01-7FC27E0EDFC1}" type="presParOf" srcId="{26FF9295-2A3A-BB4A-A7B2-E3F6A93E1A47}" destId="{909B46E8-C9EB-594D-AF28-02AA9ADFEBF1}" srcOrd="4" destOrd="0" presId="urn:microsoft.com/office/officeart/2005/8/layout/hProcess4"/>
    <dgm:cxn modelId="{28D557EC-15F4-5F40-AF78-65D0F6BFD752}" type="presParOf" srcId="{6E8CAA4B-64C3-6B46-9267-45123002F160}" destId="{F41DD435-1BB2-544F-A9BA-05075FEC7527}" srcOrd="3" destOrd="0" presId="urn:microsoft.com/office/officeart/2005/8/layout/hProcess4"/>
    <dgm:cxn modelId="{B8A292D7-23F3-9049-A9A3-820F1D2B7EC5}" type="presParOf" srcId="{6E8CAA4B-64C3-6B46-9267-45123002F160}" destId="{CDBB8554-863C-E741-9873-B1EFC7E83158}" srcOrd="4" destOrd="0" presId="urn:microsoft.com/office/officeart/2005/8/layout/hProcess4"/>
    <dgm:cxn modelId="{F1E31C2E-2667-D646-92D6-661B14DA1B42}" type="presParOf" srcId="{CDBB8554-863C-E741-9873-B1EFC7E83158}" destId="{D32C8A3C-1481-FA40-825B-237157E61948}" srcOrd="0" destOrd="0" presId="urn:microsoft.com/office/officeart/2005/8/layout/hProcess4"/>
    <dgm:cxn modelId="{8B693A49-DEFC-9F47-A804-466ED1AE9CA5}" type="presParOf" srcId="{CDBB8554-863C-E741-9873-B1EFC7E83158}" destId="{735272E9-0EBE-D540-BBEA-E03A0A0F3622}" srcOrd="1" destOrd="0" presId="urn:microsoft.com/office/officeart/2005/8/layout/hProcess4"/>
    <dgm:cxn modelId="{9BFDACA8-5AAF-F14E-B98B-10A23A83B8B5}" type="presParOf" srcId="{CDBB8554-863C-E741-9873-B1EFC7E83158}" destId="{FB33E0C6-5B53-D749-8DF8-5CDC60E5F52E}" srcOrd="2" destOrd="0" presId="urn:microsoft.com/office/officeart/2005/8/layout/hProcess4"/>
    <dgm:cxn modelId="{1FD7A266-CB76-164E-AD58-3A3485B2E30D}" type="presParOf" srcId="{CDBB8554-863C-E741-9873-B1EFC7E83158}" destId="{2EF4B9A7-B90A-E64B-BF09-C2D9F0639EED}" srcOrd="3" destOrd="0" presId="urn:microsoft.com/office/officeart/2005/8/layout/hProcess4"/>
    <dgm:cxn modelId="{94940521-4F51-BA4C-BEF4-44F8B1077AFD}" type="presParOf" srcId="{CDBB8554-863C-E741-9873-B1EFC7E83158}" destId="{81187575-AE21-7744-BC60-56011578D5F2}" srcOrd="4" destOrd="0" presId="urn:microsoft.com/office/officeart/2005/8/layout/hProcess4"/>
    <dgm:cxn modelId="{5DC39983-375A-A947-802E-329E83715A90}" type="presParOf" srcId="{6E8CAA4B-64C3-6B46-9267-45123002F160}" destId="{B2615A12-9001-9944-9022-0E50D717535A}" srcOrd="5" destOrd="0" presId="urn:microsoft.com/office/officeart/2005/8/layout/hProcess4"/>
    <dgm:cxn modelId="{E8EF1760-EE7D-7744-BC5E-952A9831F3BC}" type="presParOf" srcId="{6E8CAA4B-64C3-6B46-9267-45123002F160}" destId="{16EB8F59-82BD-2F4E-BAC8-C74492EC4ACB}" srcOrd="6" destOrd="0" presId="urn:microsoft.com/office/officeart/2005/8/layout/hProcess4"/>
    <dgm:cxn modelId="{518307A1-A5D1-3E4B-B103-56D23086EA6E}" type="presParOf" srcId="{16EB8F59-82BD-2F4E-BAC8-C74492EC4ACB}" destId="{4C3B1779-44CD-654A-8D1A-2B9F0465195E}" srcOrd="0" destOrd="0" presId="urn:microsoft.com/office/officeart/2005/8/layout/hProcess4"/>
    <dgm:cxn modelId="{EF341B27-907B-C64C-94C5-F36DFF3A4BE7}" type="presParOf" srcId="{16EB8F59-82BD-2F4E-BAC8-C74492EC4ACB}" destId="{98754027-CF27-8D42-AB9B-F9D1BD289518}" srcOrd="1" destOrd="0" presId="urn:microsoft.com/office/officeart/2005/8/layout/hProcess4"/>
    <dgm:cxn modelId="{0A44DAC2-FE41-0140-93E3-3392C77E4FBF}" type="presParOf" srcId="{16EB8F59-82BD-2F4E-BAC8-C74492EC4ACB}" destId="{3C713BAD-142E-064D-832D-255FFDDC01E5}" srcOrd="2" destOrd="0" presId="urn:microsoft.com/office/officeart/2005/8/layout/hProcess4"/>
    <dgm:cxn modelId="{2EF9EF54-7239-5247-80FC-83D42C5CDABE}" type="presParOf" srcId="{16EB8F59-82BD-2F4E-BAC8-C74492EC4ACB}" destId="{915B1267-C54E-F747-87E2-03AF6C38D72D}" srcOrd="3" destOrd="0" presId="urn:microsoft.com/office/officeart/2005/8/layout/hProcess4"/>
    <dgm:cxn modelId="{3F31807D-9946-DF4C-9486-61BAB10F1C68}" type="presParOf" srcId="{16EB8F59-82BD-2F4E-BAC8-C74492EC4ACB}" destId="{972C4413-35EA-0C4F-B8B7-57827D2B7983}" srcOrd="4" destOrd="0" presId="urn:microsoft.com/office/officeart/2005/8/layout/h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149B0B1-D483-2B43-9E48-B808618FEBCD}">
      <dsp:nvSpPr>
        <dsp:cNvPr id="0" name=""/>
        <dsp:cNvSpPr/>
      </dsp:nvSpPr>
      <dsp:spPr>
        <a:xfrm>
          <a:off x="3172135" y="2468984"/>
          <a:ext cx="2204226" cy="220422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Farmers &amp; farmworkers on organic farms in the Northeast/NOFA members</a:t>
          </a:r>
          <a:endParaRPr lang="en-US" sz="1800" kern="1200" dirty="0"/>
        </a:p>
      </dsp:txBody>
      <dsp:txXfrm>
        <a:off x="3172135" y="2468984"/>
        <a:ext cx="2204226" cy="2204226"/>
      </dsp:txXfrm>
    </dsp:sp>
    <dsp:sp modelId="{FA6241CA-C804-3A45-960A-4C72B1F40D9B}">
      <dsp:nvSpPr>
        <dsp:cNvPr id="0" name=""/>
        <dsp:cNvSpPr/>
      </dsp:nvSpPr>
      <dsp:spPr>
        <a:xfrm rot="12900000">
          <a:off x="1755347" y="2084312"/>
          <a:ext cx="1688273" cy="628204"/>
        </a:xfrm>
        <a:prstGeom prst="leftArrow">
          <a:avLst>
            <a:gd name="adj1" fmla="val 60000"/>
            <a:gd name="adj2" fmla="val 50000"/>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AB9EF727-2347-234A-96D9-FB372B4B18BC}">
      <dsp:nvSpPr>
        <dsp:cNvPr id="0" name=""/>
        <dsp:cNvSpPr/>
      </dsp:nvSpPr>
      <dsp:spPr>
        <a:xfrm>
          <a:off x="1160915" y="1327980"/>
          <a:ext cx="1494184" cy="1172514"/>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smtClean="0"/>
            <a:t>Environmental Justice</a:t>
          </a:r>
          <a:endParaRPr lang="en-US" sz="1600" kern="1200" dirty="0"/>
        </a:p>
      </dsp:txBody>
      <dsp:txXfrm>
        <a:off x="1160915" y="1327980"/>
        <a:ext cx="1494184" cy="1172514"/>
      </dsp:txXfrm>
    </dsp:sp>
    <dsp:sp modelId="{29D6CD2E-7B21-2A4E-9552-36BF26C409CF}">
      <dsp:nvSpPr>
        <dsp:cNvPr id="0" name=""/>
        <dsp:cNvSpPr/>
      </dsp:nvSpPr>
      <dsp:spPr>
        <a:xfrm rot="16177104">
          <a:off x="3430066" y="1227570"/>
          <a:ext cx="1661331" cy="628204"/>
        </a:xfrm>
        <a:prstGeom prst="leftArrow">
          <a:avLst>
            <a:gd name="adj1" fmla="val 60000"/>
            <a:gd name="adj2" fmla="val 50000"/>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905071E7-4AA7-374D-95C2-69763D235BA7}">
      <dsp:nvSpPr>
        <dsp:cNvPr id="0" name=""/>
        <dsp:cNvSpPr/>
      </dsp:nvSpPr>
      <dsp:spPr>
        <a:xfrm>
          <a:off x="3493198" y="185000"/>
          <a:ext cx="1524003" cy="1052050"/>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just" defTabSz="711200">
            <a:lnSpc>
              <a:spcPct val="90000"/>
            </a:lnSpc>
            <a:spcBef>
              <a:spcPct val="0"/>
            </a:spcBef>
            <a:spcAft>
              <a:spcPct val="35000"/>
            </a:spcAft>
          </a:pPr>
          <a:r>
            <a:rPr lang="en-US" sz="1600" kern="1200" dirty="0" smtClean="0"/>
            <a:t>Coalition Building/Public      Participation		</a:t>
          </a:r>
          <a:endParaRPr lang="en-US" sz="1600" kern="1200" dirty="0"/>
        </a:p>
      </dsp:txBody>
      <dsp:txXfrm>
        <a:off x="3493198" y="185000"/>
        <a:ext cx="1524003" cy="1052050"/>
      </dsp:txXfrm>
    </dsp:sp>
    <dsp:sp modelId="{5029B277-EE90-0849-98ED-3C922A10E42B}">
      <dsp:nvSpPr>
        <dsp:cNvPr id="0" name=""/>
        <dsp:cNvSpPr/>
      </dsp:nvSpPr>
      <dsp:spPr>
        <a:xfrm rot="19680072">
          <a:off x="5152439" y="2045368"/>
          <a:ext cx="2121816" cy="628204"/>
        </a:xfrm>
        <a:prstGeom prst="leftArrow">
          <a:avLst>
            <a:gd name="adj1" fmla="val 60000"/>
            <a:gd name="adj2" fmla="val 50000"/>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19A3B1E6-D4A0-EB4C-9946-62CC8BC51FE0}">
      <dsp:nvSpPr>
        <dsp:cNvPr id="0" name=""/>
        <dsp:cNvSpPr/>
      </dsp:nvSpPr>
      <dsp:spPr>
        <a:xfrm>
          <a:off x="6340379" y="1230787"/>
          <a:ext cx="1545362" cy="1133013"/>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b="0" kern="1200" cap="none" baseline="0" dirty="0" smtClean="0"/>
            <a:t>Asset-Based Community Development</a:t>
          </a:r>
          <a:endParaRPr lang="en-US" sz="1500" b="0" kern="1200" cap="none" baseline="0" dirty="0"/>
        </a:p>
      </dsp:txBody>
      <dsp:txXfrm>
        <a:off x="6340379" y="1230787"/>
        <a:ext cx="1545362" cy="113301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0F06FF4-F7B4-D240-9A60-5C3AFE616A34}">
      <dsp:nvSpPr>
        <dsp:cNvPr id="0" name=""/>
        <dsp:cNvSpPr/>
      </dsp:nvSpPr>
      <dsp:spPr>
        <a:xfrm>
          <a:off x="2929667" y="2185"/>
          <a:ext cx="1302657" cy="846727"/>
        </a:xfrm>
        <a:prstGeom prst="round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rgbClr val="000000"/>
              </a:solidFill>
            </a:rPr>
            <a:t>NOFA &amp; MOFGA</a:t>
          </a:r>
          <a:endParaRPr lang="en-US" sz="1200" kern="1200" dirty="0">
            <a:solidFill>
              <a:srgbClr val="000000"/>
            </a:solidFill>
          </a:endParaRPr>
        </a:p>
      </dsp:txBody>
      <dsp:txXfrm>
        <a:off x="2929667" y="2185"/>
        <a:ext cx="1302657" cy="846727"/>
      </dsp:txXfrm>
    </dsp:sp>
    <dsp:sp modelId="{EEE02EAC-2EED-9540-8311-31CC3B54D55F}">
      <dsp:nvSpPr>
        <dsp:cNvPr id="0" name=""/>
        <dsp:cNvSpPr/>
      </dsp:nvSpPr>
      <dsp:spPr>
        <a:xfrm>
          <a:off x="1585795" y="425549"/>
          <a:ext cx="3990400" cy="3990400"/>
        </a:xfrm>
        <a:custGeom>
          <a:avLst/>
          <a:gdLst/>
          <a:ahLst/>
          <a:cxnLst/>
          <a:rect l="0" t="0" r="0" b="0"/>
          <a:pathLst>
            <a:path>
              <a:moveTo>
                <a:pt x="2654857" y="112203"/>
              </a:moveTo>
              <a:arcTo wR="1995200" hR="1995200" stAng="17358392" swAng="1501606"/>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EEFE7B4-6D4C-2A4A-ABED-2875C5722746}">
      <dsp:nvSpPr>
        <dsp:cNvPr id="0" name=""/>
        <dsp:cNvSpPr/>
      </dsp:nvSpPr>
      <dsp:spPr>
        <a:xfrm>
          <a:off x="4657561" y="999785"/>
          <a:ext cx="1302657" cy="846727"/>
        </a:xfrm>
        <a:prstGeom prst="round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rgbClr val="000000"/>
              </a:solidFill>
            </a:rPr>
            <a:t>Community-Supported Agriculture (CSA) and local markets</a:t>
          </a:r>
          <a:endParaRPr lang="en-US" sz="1200" kern="1200" dirty="0">
            <a:solidFill>
              <a:srgbClr val="000000"/>
            </a:solidFill>
          </a:endParaRPr>
        </a:p>
      </dsp:txBody>
      <dsp:txXfrm>
        <a:off x="4657561" y="999785"/>
        <a:ext cx="1302657" cy="846727"/>
      </dsp:txXfrm>
    </dsp:sp>
    <dsp:sp modelId="{29C0AE40-4888-914D-9DC4-5F52382634E3}">
      <dsp:nvSpPr>
        <dsp:cNvPr id="0" name=""/>
        <dsp:cNvSpPr/>
      </dsp:nvSpPr>
      <dsp:spPr>
        <a:xfrm>
          <a:off x="1585795" y="425549"/>
          <a:ext cx="3990400" cy="3990400"/>
        </a:xfrm>
        <a:custGeom>
          <a:avLst/>
          <a:gdLst/>
          <a:ahLst/>
          <a:cxnLst/>
          <a:rect l="0" t="0" r="0" b="0"/>
          <a:pathLst>
            <a:path>
              <a:moveTo>
                <a:pt x="3909252" y="1431971"/>
              </a:moveTo>
              <a:arcTo wR="1995200" hR="1995200" stAng="20616179" swAng="1967643"/>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C548733-417B-C84F-B1BE-757B5EDA21FA}">
      <dsp:nvSpPr>
        <dsp:cNvPr id="0" name=""/>
        <dsp:cNvSpPr/>
      </dsp:nvSpPr>
      <dsp:spPr>
        <a:xfrm>
          <a:off x="4657561" y="2994985"/>
          <a:ext cx="1302657" cy="846727"/>
        </a:xfrm>
        <a:prstGeom prst="round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rgbClr val="000000"/>
              </a:solidFill>
            </a:rPr>
            <a:t>Customers and consumers</a:t>
          </a:r>
          <a:endParaRPr lang="en-US" sz="1200" kern="1200" dirty="0">
            <a:solidFill>
              <a:srgbClr val="000000"/>
            </a:solidFill>
          </a:endParaRPr>
        </a:p>
      </dsp:txBody>
      <dsp:txXfrm>
        <a:off x="4657561" y="2994985"/>
        <a:ext cx="1302657" cy="846727"/>
      </dsp:txXfrm>
    </dsp:sp>
    <dsp:sp modelId="{3F33440E-81A3-C041-845A-6D50354DBA88}">
      <dsp:nvSpPr>
        <dsp:cNvPr id="0" name=""/>
        <dsp:cNvSpPr/>
      </dsp:nvSpPr>
      <dsp:spPr>
        <a:xfrm>
          <a:off x="1585795" y="425549"/>
          <a:ext cx="3990400" cy="3990400"/>
        </a:xfrm>
        <a:custGeom>
          <a:avLst/>
          <a:gdLst/>
          <a:ahLst/>
          <a:cxnLst/>
          <a:rect l="0" t="0" r="0" b="0"/>
          <a:pathLst>
            <a:path>
              <a:moveTo>
                <a:pt x="3389508" y="3422339"/>
              </a:moveTo>
              <a:arcTo wR="1995200" hR="1995200" stAng="2740001" swAng="1501606"/>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FECDD49-33D8-C941-9161-8686B1FF358B}">
      <dsp:nvSpPr>
        <dsp:cNvPr id="0" name=""/>
        <dsp:cNvSpPr/>
      </dsp:nvSpPr>
      <dsp:spPr>
        <a:xfrm>
          <a:off x="2929667" y="3992585"/>
          <a:ext cx="1302657" cy="846727"/>
        </a:xfrm>
        <a:prstGeom prst="round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rgbClr val="000000"/>
              </a:solidFill>
            </a:rPr>
            <a:t>Other grants, organizations, and workshops</a:t>
          </a:r>
          <a:endParaRPr lang="en-US" sz="1200" kern="1200" dirty="0">
            <a:solidFill>
              <a:srgbClr val="000000"/>
            </a:solidFill>
          </a:endParaRPr>
        </a:p>
      </dsp:txBody>
      <dsp:txXfrm>
        <a:off x="2929667" y="3992585"/>
        <a:ext cx="1302657" cy="846727"/>
      </dsp:txXfrm>
    </dsp:sp>
    <dsp:sp modelId="{64C875DE-5A47-4141-82F4-24DE5E10136F}">
      <dsp:nvSpPr>
        <dsp:cNvPr id="0" name=""/>
        <dsp:cNvSpPr/>
      </dsp:nvSpPr>
      <dsp:spPr>
        <a:xfrm>
          <a:off x="1585795" y="425549"/>
          <a:ext cx="3990400" cy="3990400"/>
        </a:xfrm>
        <a:custGeom>
          <a:avLst/>
          <a:gdLst/>
          <a:ahLst/>
          <a:cxnLst/>
          <a:rect l="0" t="0" r="0" b="0"/>
          <a:pathLst>
            <a:path>
              <a:moveTo>
                <a:pt x="1335542" y="3878196"/>
              </a:moveTo>
              <a:arcTo wR="1995200" hR="1995200" stAng="6558392" swAng="1501606"/>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8B9E867-38CE-A842-AEC2-7D38EA649E06}">
      <dsp:nvSpPr>
        <dsp:cNvPr id="0" name=""/>
        <dsp:cNvSpPr/>
      </dsp:nvSpPr>
      <dsp:spPr>
        <a:xfrm>
          <a:off x="1201773" y="2994985"/>
          <a:ext cx="1302657" cy="846727"/>
        </a:xfrm>
        <a:prstGeom prst="round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rgbClr val="000000"/>
              </a:solidFill>
            </a:rPr>
            <a:t>Off-farm income</a:t>
          </a:r>
          <a:endParaRPr lang="en-US" sz="1200" kern="1200" dirty="0">
            <a:solidFill>
              <a:srgbClr val="000000"/>
            </a:solidFill>
          </a:endParaRPr>
        </a:p>
      </dsp:txBody>
      <dsp:txXfrm>
        <a:off x="1201773" y="2994985"/>
        <a:ext cx="1302657" cy="846727"/>
      </dsp:txXfrm>
    </dsp:sp>
    <dsp:sp modelId="{FD504DA7-3256-B24C-958A-CD06AE8EB6C4}">
      <dsp:nvSpPr>
        <dsp:cNvPr id="0" name=""/>
        <dsp:cNvSpPr/>
      </dsp:nvSpPr>
      <dsp:spPr>
        <a:xfrm>
          <a:off x="1585795" y="425549"/>
          <a:ext cx="3990400" cy="3990400"/>
        </a:xfrm>
        <a:custGeom>
          <a:avLst/>
          <a:gdLst/>
          <a:ahLst/>
          <a:cxnLst/>
          <a:rect l="0" t="0" r="0" b="0"/>
          <a:pathLst>
            <a:path>
              <a:moveTo>
                <a:pt x="81147" y="2558428"/>
              </a:moveTo>
              <a:arcTo wR="1995200" hR="1995200" stAng="9816179" swAng="1967643"/>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5A8DDC8-A0BF-484A-A6B2-EC67104D1535}">
      <dsp:nvSpPr>
        <dsp:cNvPr id="0" name=""/>
        <dsp:cNvSpPr/>
      </dsp:nvSpPr>
      <dsp:spPr>
        <a:xfrm>
          <a:off x="1201773" y="999785"/>
          <a:ext cx="1302657" cy="846727"/>
        </a:xfrm>
        <a:prstGeom prst="round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rgbClr val="000000"/>
              </a:solidFill>
            </a:rPr>
            <a:t>Family</a:t>
          </a:r>
          <a:endParaRPr lang="en-US" sz="1200" kern="1200" dirty="0">
            <a:solidFill>
              <a:srgbClr val="000000"/>
            </a:solidFill>
          </a:endParaRPr>
        </a:p>
      </dsp:txBody>
      <dsp:txXfrm>
        <a:off x="1201773" y="999785"/>
        <a:ext cx="1302657" cy="846727"/>
      </dsp:txXfrm>
    </dsp:sp>
    <dsp:sp modelId="{A674B237-98FC-AD4E-BE96-CA324297EF42}">
      <dsp:nvSpPr>
        <dsp:cNvPr id="0" name=""/>
        <dsp:cNvSpPr/>
      </dsp:nvSpPr>
      <dsp:spPr>
        <a:xfrm>
          <a:off x="1585795" y="425549"/>
          <a:ext cx="3990400" cy="3990400"/>
        </a:xfrm>
        <a:custGeom>
          <a:avLst/>
          <a:gdLst/>
          <a:ahLst/>
          <a:cxnLst/>
          <a:rect l="0" t="0" r="0" b="0"/>
          <a:pathLst>
            <a:path>
              <a:moveTo>
                <a:pt x="600891" y="568060"/>
              </a:moveTo>
              <a:arcTo wR="1995200" hR="1995200" stAng="13540001" swAng="1501606"/>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65FCAE7-51B6-B24E-8C0A-FE48FAC794BE}">
      <dsp:nvSpPr>
        <dsp:cNvPr id="0" name=""/>
        <dsp:cNvSpPr/>
      </dsp:nvSpPr>
      <dsp:spPr>
        <a:xfrm>
          <a:off x="3212710" y="2523"/>
          <a:ext cx="1419146" cy="922445"/>
        </a:xfrm>
        <a:prstGeom prst="round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rgbClr val="000000"/>
              </a:solidFill>
            </a:rPr>
            <a:t>Money, costs, and finances</a:t>
          </a:r>
          <a:endParaRPr lang="en-US" sz="1100" kern="1200" dirty="0">
            <a:solidFill>
              <a:srgbClr val="000000"/>
            </a:solidFill>
          </a:endParaRPr>
        </a:p>
      </dsp:txBody>
      <dsp:txXfrm>
        <a:off x="3212710" y="2523"/>
        <a:ext cx="1419146" cy="922445"/>
      </dsp:txXfrm>
    </dsp:sp>
    <dsp:sp modelId="{076E2052-40D1-864D-AD93-DD2C2FE17690}">
      <dsp:nvSpPr>
        <dsp:cNvPr id="0" name=""/>
        <dsp:cNvSpPr/>
      </dsp:nvSpPr>
      <dsp:spPr>
        <a:xfrm>
          <a:off x="1748399" y="463746"/>
          <a:ext cx="4347769" cy="4347769"/>
        </a:xfrm>
        <a:custGeom>
          <a:avLst/>
          <a:gdLst/>
          <a:ahLst/>
          <a:cxnLst/>
          <a:rect l="0" t="0" r="0" b="0"/>
          <a:pathLst>
            <a:path>
              <a:moveTo>
                <a:pt x="2892533" y="122222"/>
              </a:moveTo>
              <a:arcTo wR="2173884" hR="2173884" stAng="17358250" swAng="1501872"/>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CB0DB15-2FC2-0840-A8BA-D83819D02EF7}">
      <dsp:nvSpPr>
        <dsp:cNvPr id="0" name=""/>
        <dsp:cNvSpPr/>
      </dsp:nvSpPr>
      <dsp:spPr>
        <a:xfrm>
          <a:off x="5095349" y="1089466"/>
          <a:ext cx="1419146" cy="922445"/>
        </a:xfrm>
        <a:prstGeom prst="round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rgbClr val="000000"/>
              </a:solidFill>
            </a:rPr>
            <a:t>Government and regulations</a:t>
          </a:r>
          <a:endParaRPr lang="en-US" sz="1100" kern="1200" dirty="0">
            <a:solidFill>
              <a:srgbClr val="000000"/>
            </a:solidFill>
          </a:endParaRPr>
        </a:p>
      </dsp:txBody>
      <dsp:txXfrm>
        <a:off x="5095349" y="1089466"/>
        <a:ext cx="1419146" cy="922445"/>
      </dsp:txXfrm>
    </dsp:sp>
    <dsp:sp modelId="{31186853-5A95-AC42-8E13-73ECC0C7232E}">
      <dsp:nvSpPr>
        <dsp:cNvPr id="0" name=""/>
        <dsp:cNvSpPr/>
      </dsp:nvSpPr>
      <dsp:spPr>
        <a:xfrm>
          <a:off x="1748399" y="463746"/>
          <a:ext cx="4347769" cy="4347769"/>
        </a:xfrm>
        <a:custGeom>
          <a:avLst/>
          <a:gdLst/>
          <a:ahLst/>
          <a:cxnLst/>
          <a:rect l="0" t="0" r="0" b="0"/>
          <a:pathLst>
            <a:path>
              <a:moveTo>
                <a:pt x="4259337" y="1560160"/>
              </a:moveTo>
              <a:arcTo wR="2173884" hR="2173884" stAng="20616088" swAng="1967825"/>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466799F-C58E-9C4F-9011-4D2D1566FE0C}">
      <dsp:nvSpPr>
        <dsp:cNvPr id="0" name=""/>
        <dsp:cNvSpPr/>
      </dsp:nvSpPr>
      <dsp:spPr>
        <a:xfrm>
          <a:off x="5095349" y="3263350"/>
          <a:ext cx="1419146" cy="922445"/>
        </a:xfrm>
        <a:prstGeom prst="round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rgbClr val="000000"/>
              </a:solidFill>
            </a:rPr>
            <a:t>Capital and costs of inputs</a:t>
          </a:r>
          <a:endParaRPr lang="en-US" sz="1100" kern="1200" dirty="0">
            <a:solidFill>
              <a:srgbClr val="000000"/>
            </a:solidFill>
          </a:endParaRPr>
        </a:p>
      </dsp:txBody>
      <dsp:txXfrm>
        <a:off x="5095349" y="3263350"/>
        <a:ext cx="1419146" cy="922445"/>
      </dsp:txXfrm>
    </dsp:sp>
    <dsp:sp modelId="{76519E48-0CB9-8448-8251-E5800DA67D2B}">
      <dsp:nvSpPr>
        <dsp:cNvPr id="0" name=""/>
        <dsp:cNvSpPr/>
      </dsp:nvSpPr>
      <dsp:spPr>
        <a:xfrm>
          <a:off x="1748399" y="463746"/>
          <a:ext cx="4347769" cy="4347769"/>
        </a:xfrm>
        <a:custGeom>
          <a:avLst/>
          <a:gdLst/>
          <a:ahLst/>
          <a:cxnLst/>
          <a:rect l="0" t="0" r="0" b="0"/>
          <a:pathLst>
            <a:path>
              <a:moveTo>
                <a:pt x="3693118" y="3728780"/>
              </a:moveTo>
              <a:arcTo wR="2173884" hR="2173884" stAng="2739878" swAng="1501872"/>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B64A59F-5CDB-3C49-86C1-01EF3355D7EB}">
      <dsp:nvSpPr>
        <dsp:cNvPr id="0" name=""/>
        <dsp:cNvSpPr/>
      </dsp:nvSpPr>
      <dsp:spPr>
        <a:xfrm>
          <a:off x="3212710" y="4350292"/>
          <a:ext cx="1419146" cy="922445"/>
        </a:xfrm>
        <a:prstGeom prst="round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rgbClr val="000000"/>
              </a:solidFill>
            </a:rPr>
            <a:t>Getting a premium in the market and consumer knowledge of product</a:t>
          </a:r>
          <a:endParaRPr lang="en-US" sz="1100" kern="1200" dirty="0">
            <a:solidFill>
              <a:srgbClr val="000000"/>
            </a:solidFill>
          </a:endParaRPr>
        </a:p>
      </dsp:txBody>
      <dsp:txXfrm>
        <a:off x="3212710" y="4350292"/>
        <a:ext cx="1419146" cy="922445"/>
      </dsp:txXfrm>
    </dsp:sp>
    <dsp:sp modelId="{C025C1C2-79A9-BF40-A86C-C1052EC9AD29}">
      <dsp:nvSpPr>
        <dsp:cNvPr id="0" name=""/>
        <dsp:cNvSpPr/>
      </dsp:nvSpPr>
      <dsp:spPr>
        <a:xfrm>
          <a:off x="1748399" y="463746"/>
          <a:ext cx="4347769" cy="4347769"/>
        </a:xfrm>
        <a:custGeom>
          <a:avLst/>
          <a:gdLst/>
          <a:ahLst/>
          <a:cxnLst/>
          <a:rect l="0" t="0" r="0" b="0"/>
          <a:pathLst>
            <a:path>
              <a:moveTo>
                <a:pt x="1455235" y="4225546"/>
              </a:moveTo>
              <a:arcTo wR="2173884" hR="2173884" stAng="6558250" swAng="1501872"/>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C1C4F97-997E-4948-844F-02DC51426887}">
      <dsp:nvSpPr>
        <dsp:cNvPr id="0" name=""/>
        <dsp:cNvSpPr/>
      </dsp:nvSpPr>
      <dsp:spPr>
        <a:xfrm>
          <a:off x="1330071" y="3263350"/>
          <a:ext cx="1419146" cy="922445"/>
        </a:xfrm>
        <a:prstGeom prst="round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rgbClr val="000000"/>
              </a:solidFill>
            </a:rPr>
            <a:t>Lack of infrastructure and inability to secure grant funding</a:t>
          </a:r>
          <a:endParaRPr lang="en-US" sz="1100" kern="1200" dirty="0">
            <a:solidFill>
              <a:srgbClr val="000000"/>
            </a:solidFill>
          </a:endParaRPr>
        </a:p>
      </dsp:txBody>
      <dsp:txXfrm>
        <a:off x="1330071" y="3263350"/>
        <a:ext cx="1419146" cy="922445"/>
      </dsp:txXfrm>
    </dsp:sp>
    <dsp:sp modelId="{1E481B4B-61AA-1D4D-A24A-ABA1B0976139}">
      <dsp:nvSpPr>
        <dsp:cNvPr id="0" name=""/>
        <dsp:cNvSpPr/>
      </dsp:nvSpPr>
      <dsp:spPr>
        <a:xfrm>
          <a:off x="1748399" y="463746"/>
          <a:ext cx="4347769" cy="4347769"/>
        </a:xfrm>
        <a:custGeom>
          <a:avLst/>
          <a:gdLst/>
          <a:ahLst/>
          <a:cxnLst/>
          <a:rect l="0" t="0" r="0" b="0"/>
          <a:pathLst>
            <a:path>
              <a:moveTo>
                <a:pt x="88431" y="2787609"/>
              </a:moveTo>
              <a:arcTo wR="2173884" hR="2173884" stAng="9816088" swAng="1967825"/>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02F5811-EB1C-8545-87A5-7A763EB16E49}">
      <dsp:nvSpPr>
        <dsp:cNvPr id="0" name=""/>
        <dsp:cNvSpPr/>
      </dsp:nvSpPr>
      <dsp:spPr>
        <a:xfrm>
          <a:off x="1330071" y="1089466"/>
          <a:ext cx="1419146" cy="922445"/>
        </a:xfrm>
        <a:prstGeom prst="round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rgbClr val="000000"/>
              </a:solidFill>
            </a:rPr>
            <a:t>Time</a:t>
          </a:r>
          <a:endParaRPr lang="en-US" sz="1100" kern="1200" dirty="0">
            <a:solidFill>
              <a:srgbClr val="000000"/>
            </a:solidFill>
          </a:endParaRPr>
        </a:p>
      </dsp:txBody>
      <dsp:txXfrm>
        <a:off x="1330071" y="1089466"/>
        <a:ext cx="1419146" cy="922445"/>
      </dsp:txXfrm>
    </dsp:sp>
    <dsp:sp modelId="{C53AB9BF-18AF-1043-B25A-33FAF58E4A29}">
      <dsp:nvSpPr>
        <dsp:cNvPr id="0" name=""/>
        <dsp:cNvSpPr/>
      </dsp:nvSpPr>
      <dsp:spPr>
        <a:xfrm>
          <a:off x="1748399" y="463746"/>
          <a:ext cx="4347769" cy="4347769"/>
        </a:xfrm>
        <a:custGeom>
          <a:avLst/>
          <a:gdLst/>
          <a:ahLst/>
          <a:cxnLst/>
          <a:rect l="0" t="0" r="0" b="0"/>
          <a:pathLst>
            <a:path>
              <a:moveTo>
                <a:pt x="654650" y="618988"/>
              </a:moveTo>
              <a:arcTo wR="2173884" hR="2173884" stAng="13539878" swAng="1501872"/>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0196558-1601-254F-8EA2-6C168BB127F4}">
      <dsp:nvSpPr>
        <dsp:cNvPr id="0" name=""/>
        <dsp:cNvSpPr/>
      </dsp:nvSpPr>
      <dsp:spPr>
        <a:xfrm>
          <a:off x="2004" y="2262886"/>
          <a:ext cx="1780606" cy="1468628"/>
        </a:xfrm>
        <a:prstGeom prst="roundRect">
          <a:avLst>
            <a:gd name="adj" fmla="val 10000"/>
          </a:avLst>
        </a:prstGeom>
        <a:solidFill>
          <a:schemeClr val="lt1">
            <a:alpha val="90000"/>
            <a:hueOff val="0"/>
            <a:satOff val="0"/>
            <a:lumOff val="0"/>
            <a:alphaOff val="0"/>
          </a:schemeClr>
        </a:solidFill>
        <a:ln w="9525" cap="flat" cmpd="sng" algn="ctr">
          <a:solidFill>
            <a:schemeClr val="accent3">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00050">
            <a:lnSpc>
              <a:spcPct val="90000"/>
            </a:lnSpc>
            <a:spcBef>
              <a:spcPct val="0"/>
            </a:spcBef>
            <a:spcAft>
              <a:spcPct val="15000"/>
            </a:spcAft>
            <a:buChar char="••"/>
          </a:pPr>
          <a:endParaRPr lang="en-US" sz="900" kern="1200" dirty="0"/>
        </a:p>
        <a:p>
          <a:pPr marL="57150" lvl="1" indent="-57150" algn="l" defTabSz="400050">
            <a:lnSpc>
              <a:spcPct val="90000"/>
            </a:lnSpc>
            <a:spcBef>
              <a:spcPct val="0"/>
            </a:spcBef>
            <a:spcAft>
              <a:spcPct val="15000"/>
            </a:spcAft>
            <a:buChar char="••"/>
          </a:pPr>
          <a:r>
            <a:rPr lang="en-US" sz="900" kern="1200" dirty="0" smtClean="0"/>
            <a:t>Definitions/conceptualizations of justice</a:t>
          </a:r>
          <a:endParaRPr lang="en-US" sz="900" kern="1200" dirty="0"/>
        </a:p>
        <a:p>
          <a:pPr marL="57150" lvl="1" indent="-57150" algn="l" defTabSz="400050">
            <a:lnSpc>
              <a:spcPct val="90000"/>
            </a:lnSpc>
            <a:spcBef>
              <a:spcPct val="0"/>
            </a:spcBef>
            <a:spcAft>
              <a:spcPct val="15000"/>
            </a:spcAft>
            <a:buChar char="••"/>
          </a:pPr>
          <a:r>
            <a:rPr lang="en-US" sz="900" kern="1200" dirty="0" smtClean="0"/>
            <a:t>Creating the context for justice</a:t>
          </a:r>
          <a:endParaRPr lang="en-US" sz="900" kern="1200" dirty="0"/>
        </a:p>
        <a:p>
          <a:pPr marL="57150" lvl="1" indent="-57150" algn="l" defTabSz="400050">
            <a:lnSpc>
              <a:spcPct val="90000"/>
            </a:lnSpc>
            <a:spcBef>
              <a:spcPct val="0"/>
            </a:spcBef>
            <a:spcAft>
              <a:spcPct val="15000"/>
            </a:spcAft>
            <a:buChar char="••"/>
          </a:pPr>
          <a:r>
            <a:rPr lang="en-US" sz="900" kern="1200" dirty="0" smtClean="0"/>
            <a:t>Challenges to creating the context for justice</a:t>
          </a:r>
          <a:endParaRPr lang="en-US" sz="900" kern="1200" dirty="0"/>
        </a:p>
      </dsp:txBody>
      <dsp:txXfrm>
        <a:off x="2004" y="2262886"/>
        <a:ext cx="1780606" cy="1153922"/>
      </dsp:txXfrm>
    </dsp:sp>
    <dsp:sp modelId="{74C0BBEB-BE1C-1847-B220-0FC23A9FE9E4}">
      <dsp:nvSpPr>
        <dsp:cNvPr id="0" name=""/>
        <dsp:cNvSpPr/>
      </dsp:nvSpPr>
      <dsp:spPr>
        <a:xfrm>
          <a:off x="1027150" y="2700630"/>
          <a:ext cx="1833730" cy="1833730"/>
        </a:xfrm>
        <a:prstGeom prst="leftCircularArrow">
          <a:avLst>
            <a:gd name="adj1" fmla="val 2451"/>
            <a:gd name="adj2" fmla="val 296667"/>
            <a:gd name="adj3" fmla="val 2072178"/>
            <a:gd name="adj4" fmla="val 9024489"/>
            <a:gd name="adj5" fmla="val 2859"/>
          </a:avLst>
        </a:prstGeom>
        <a:gradFill rotWithShape="0">
          <a:gsLst>
            <a:gs pos="0">
              <a:schemeClr val="accent3">
                <a:shade val="90000"/>
                <a:hueOff val="0"/>
                <a:satOff val="0"/>
                <a:lumOff val="0"/>
                <a:alphaOff val="0"/>
                <a:tint val="100000"/>
                <a:shade val="100000"/>
                <a:satMod val="130000"/>
              </a:schemeClr>
            </a:gs>
            <a:gs pos="100000">
              <a:schemeClr val="accent3">
                <a:shade val="9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3ED76F8-4641-7644-8DFE-5F76379A820E}">
      <dsp:nvSpPr>
        <dsp:cNvPr id="0" name=""/>
        <dsp:cNvSpPr/>
      </dsp:nvSpPr>
      <dsp:spPr>
        <a:xfrm>
          <a:off x="397694" y="3416808"/>
          <a:ext cx="1582761" cy="629412"/>
        </a:xfrm>
        <a:prstGeom prst="roundRect">
          <a:avLst>
            <a:gd name="adj" fmla="val 10000"/>
          </a:avLst>
        </a:prstGeom>
        <a:gradFill rotWithShape="0">
          <a:gsLst>
            <a:gs pos="0">
              <a:schemeClr val="accent3">
                <a:alpha val="90000"/>
                <a:hueOff val="0"/>
                <a:satOff val="0"/>
                <a:lumOff val="0"/>
                <a:alphaOff val="0"/>
                <a:tint val="100000"/>
                <a:shade val="100000"/>
                <a:satMod val="130000"/>
              </a:schemeClr>
            </a:gs>
            <a:gs pos="100000">
              <a:schemeClr val="accent3">
                <a:alpha val="9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solidFill>
                <a:schemeClr val="tx1">
                  <a:lumMod val="50000"/>
                  <a:lumOff val="50000"/>
                </a:schemeClr>
              </a:solidFill>
            </a:rPr>
            <a:t>Justice</a:t>
          </a:r>
          <a:endParaRPr lang="en-US" sz="1700" kern="1200" dirty="0">
            <a:solidFill>
              <a:schemeClr val="tx1">
                <a:lumMod val="50000"/>
                <a:lumOff val="50000"/>
              </a:schemeClr>
            </a:solidFill>
          </a:endParaRPr>
        </a:p>
      </dsp:txBody>
      <dsp:txXfrm>
        <a:off x="397694" y="3416808"/>
        <a:ext cx="1582761" cy="629412"/>
      </dsp:txXfrm>
    </dsp:sp>
    <dsp:sp modelId="{E787E830-F5A4-3547-9179-C342EC740A42}">
      <dsp:nvSpPr>
        <dsp:cNvPr id="0" name=""/>
        <dsp:cNvSpPr/>
      </dsp:nvSpPr>
      <dsp:spPr>
        <a:xfrm>
          <a:off x="2194450" y="2262886"/>
          <a:ext cx="1780606" cy="1468628"/>
        </a:xfrm>
        <a:prstGeom prst="roundRect">
          <a:avLst>
            <a:gd name="adj" fmla="val 10000"/>
          </a:avLst>
        </a:prstGeom>
        <a:solidFill>
          <a:schemeClr val="lt1">
            <a:alpha val="90000"/>
            <a:hueOff val="0"/>
            <a:satOff val="0"/>
            <a:lumOff val="0"/>
            <a:alphaOff val="0"/>
          </a:schemeClr>
        </a:solidFill>
        <a:ln w="9525" cap="flat" cmpd="sng" algn="ctr">
          <a:solidFill>
            <a:schemeClr val="accent3">
              <a:alpha val="90000"/>
              <a:hueOff val="0"/>
              <a:satOff val="0"/>
              <a:lumOff val="0"/>
              <a:alphaOff val="-13333"/>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00050">
            <a:lnSpc>
              <a:spcPct val="90000"/>
            </a:lnSpc>
            <a:spcBef>
              <a:spcPct val="0"/>
            </a:spcBef>
            <a:spcAft>
              <a:spcPct val="15000"/>
            </a:spcAft>
            <a:buChar char="••"/>
          </a:pPr>
          <a:r>
            <a:rPr lang="en-US" sz="900" kern="1200" dirty="0" smtClean="0"/>
            <a:t>Payment, costs, and staffing</a:t>
          </a:r>
          <a:endParaRPr lang="en-US" sz="900" kern="1200" dirty="0"/>
        </a:p>
        <a:p>
          <a:pPr marL="57150" lvl="1" indent="-57150" algn="l" defTabSz="400050">
            <a:lnSpc>
              <a:spcPct val="90000"/>
            </a:lnSpc>
            <a:spcBef>
              <a:spcPct val="0"/>
            </a:spcBef>
            <a:spcAft>
              <a:spcPct val="15000"/>
            </a:spcAft>
            <a:buChar char="••"/>
          </a:pPr>
          <a:r>
            <a:rPr lang="en-US" sz="900" kern="1200" dirty="0" smtClean="0"/>
            <a:t>Work layout/conditions</a:t>
          </a:r>
          <a:endParaRPr lang="en-US" sz="900" kern="1200" dirty="0"/>
        </a:p>
        <a:p>
          <a:pPr marL="57150" lvl="1" indent="-57150" algn="l" defTabSz="400050">
            <a:lnSpc>
              <a:spcPct val="90000"/>
            </a:lnSpc>
            <a:spcBef>
              <a:spcPct val="0"/>
            </a:spcBef>
            <a:spcAft>
              <a:spcPct val="15000"/>
            </a:spcAft>
            <a:buChar char="••"/>
          </a:pPr>
          <a:r>
            <a:rPr lang="en-US" sz="900" kern="1200" dirty="0" smtClean="0"/>
            <a:t>Starting the farm</a:t>
          </a:r>
          <a:endParaRPr lang="en-US" sz="900" kern="1200" dirty="0"/>
        </a:p>
        <a:p>
          <a:pPr marL="57150" lvl="1" indent="-57150" algn="l" defTabSz="400050">
            <a:lnSpc>
              <a:spcPct val="90000"/>
            </a:lnSpc>
            <a:spcBef>
              <a:spcPct val="0"/>
            </a:spcBef>
            <a:spcAft>
              <a:spcPct val="15000"/>
            </a:spcAft>
            <a:buChar char="••"/>
          </a:pPr>
          <a:r>
            <a:rPr lang="en-US" sz="900" kern="1200" dirty="0" smtClean="0"/>
            <a:t>Challenges to work</a:t>
          </a:r>
          <a:endParaRPr lang="en-US" sz="900" kern="1200" dirty="0"/>
        </a:p>
      </dsp:txBody>
      <dsp:txXfrm>
        <a:off x="2194450" y="2577592"/>
        <a:ext cx="1780606" cy="1153922"/>
      </dsp:txXfrm>
    </dsp:sp>
    <dsp:sp modelId="{F41DD435-1BB2-544F-A9BA-05075FEC7527}">
      <dsp:nvSpPr>
        <dsp:cNvPr id="0" name=""/>
        <dsp:cNvSpPr/>
      </dsp:nvSpPr>
      <dsp:spPr>
        <a:xfrm>
          <a:off x="3204758" y="1402454"/>
          <a:ext cx="2061252" cy="2061252"/>
        </a:xfrm>
        <a:prstGeom prst="circularArrow">
          <a:avLst>
            <a:gd name="adj1" fmla="val 2180"/>
            <a:gd name="adj2" fmla="val 262280"/>
            <a:gd name="adj3" fmla="val 19562209"/>
            <a:gd name="adj4" fmla="val 12575511"/>
            <a:gd name="adj5" fmla="val 2544"/>
          </a:avLst>
        </a:prstGeom>
        <a:gradFill rotWithShape="0">
          <a:gsLst>
            <a:gs pos="0">
              <a:schemeClr val="accent3">
                <a:shade val="90000"/>
                <a:hueOff val="140170"/>
                <a:satOff val="-3004"/>
                <a:lumOff val="15406"/>
                <a:alphaOff val="0"/>
                <a:tint val="100000"/>
                <a:shade val="100000"/>
                <a:satMod val="130000"/>
              </a:schemeClr>
            </a:gs>
            <a:gs pos="100000">
              <a:schemeClr val="accent3">
                <a:shade val="90000"/>
                <a:hueOff val="140170"/>
                <a:satOff val="-3004"/>
                <a:lumOff val="1540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38AC406-7D13-264F-8D59-B8B9B2E39D1D}">
      <dsp:nvSpPr>
        <dsp:cNvPr id="0" name=""/>
        <dsp:cNvSpPr/>
      </dsp:nvSpPr>
      <dsp:spPr>
        <a:xfrm>
          <a:off x="2590141" y="1948180"/>
          <a:ext cx="1582761" cy="629412"/>
        </a:xfrm>
        <a:prstGeom prst="roundRect">
          <a:avLst>
            <a:gd name="adj" fmla="val 10000"/>
          </a:avLst>
        </a:prstGeom>
        <a:gradFill rotWithShape="0">
          <a:gsLst>
            <a:gs pos="0">
              <a:schemeClr val="accent3">
                <a:alpha val="90000"/>
                <a:hueOff val="0"/>
                <a:satOff val="0"/>
                <a:lumOff val="0"/>
                <a:alphaOff val="-13333"/>
                <a:tint val="100000"/>
                <a:shade val="100000"/>
                <a:satMod val="130000"/>
              </a:schemeClr>
            </a:gs>
            <a:gs pos="100000">
              <a:schemeClr val="accent3">
                <a:alpha val="90000"/>
                <a:hueOff val="0"/>
                <a:satOff val="0"/>
                <a:lumOff val="0"/>
                <a:alphaOff val="-13333"/>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solidFill>
                <a:schemeClr val="tx1">
                  <a:lumMod val="50000"/>
                  <a:lumOff val="50000"/>
                </a:schemeClr>
              </a:solidFill>
            </a:rPr>
            <a:t>Logistics</a:t>
          </a:r>
          <a:endParaRPr lang="en-US" sz="1700" kern="1200" dirty="0">
            <a:solidFill>
              <a:schemeClr val="tx1">
                <a:lumMod val="50000"/>
                <a:lumOff val="50000"/>
              </a:schemeClr>
            </a:solidFill>
          </a:endParaRPr>
        </a:p>
      </dsp:txBody>
      <dsp:txXfrm>
        <a:off x="2590141" y="1948180"/>
        <a:ext cx="1582761" cy="629412"/>
      </dsp:txXfrm>
    </dsp:sp>
    <dsp:sp modelId="{735272E9-0EBE-D540-BBEA-E03A0A0F3622}">
      <dsp:nvSpPr>
        <dsp:cNvPr id="0" name=""/>
        <dsp:cNvSpPr/>
      </dsp:nvSpPr>
      <dsp:spPr>
        <a:xfrm>
          <a:off x="4386897" y="2262886"/>
          <a:ext cx="1780606" cy="1468628"/>
        </a:xfrm>
        <a:prstGeom prst="roundRect">
          <a:avLst>
            <a:gd name="adj" fmla="val 10000"/>
          </a:avLst>
        </a:prstGeom>
        <a:solidFill>
          <a:schemeClr val="lt1">
            <a:alpha val="90000"/>
            <a:hueOff val="0"/>
            <a:satOff val="0"/>
            <a:lumOff val="0"/>
            <a:alphaOff val="0"/>
          </a:schemeClr>
        </a:solidFill>
        <a:ln w="9525" cap="flat" cmpd="sng" algn="ctr">
          <a:solidFill>
            <a:schemeClr val="accent3">
              <a:alpha val="90000"/>
              <a:hueOff val="0"/>
              <a:satOff val="0"/>
              <a:lumOff val="0"/>
              <a:alphaOff val="-26667"/>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00050">
            <a:lnSpc>
              <a:spcPct val="90000"/>
            </a:lnSpc>
            <a:spcBef>
              <a:spcPct val="0"/>
            </a:spcBef>
            <a:spcAft>
              <a:spcPct val="15000"/>
            </a:spcAft>
            <a:buChar char="••"/>
          </a:pPr>
          <a:r>
            <a:rPr lang="en-US" sz="900" kern="1200" dirty="0" smtClean="0"/>
            <a:t>The ideal of farming</a:t>
          </a:r>
          <a:endParaRPr lang="en-US" sz="900" kern="1200" dirty="0"/>
        </a:p>
        <a:p>
          <a:pPr marL="57150" lvl="1" indent="-57150" algn="l" defTabSz="400050">
            <a:lnSpc>
              <a:spcPct val="90000"/>
            </a:lnSpc>
            <a:spcBef>
              <a:spcPct val="0"/>
            </a:spcBef>
            <a:spcAft>
              <a:spcPct val="15000"/>
            </a:spcAft>
            <a:buChar char="••"/>
          </a:pPr>
          <a:r>
            <a:rPr lang="en-US" sz="900" kern="1200" dirty="0" smtClean="0"/>
            <a:t>Community</a:t>
          </a:r>
          <a:endParaRPr lang="en-US" sz="900" kern="1200" dirty="0"/>
        </a:p>
        <a:p>
          <a:pPr marL="57150" lvl="1" indent="-57150" algn="l" defTabSz="400050">
            <a:lnSpc>
              <a:spcPct val="90000"/>
            </a:lnSpc>
            <a:spcBef>
              <a:spcPct val="0"/>
            </a:spcBef>
            <a:spcAft>
              <a:spcPct val="15000"/>
            </a:spcAft>
            <a:buChar char="••"/>
          </a:pPr>
          <a:r>
            <a:rPr lang="en-US" sz="900" kern="1200" dirty="0" smtClean="0"/>
            <a:t>Educating the public</a:t>
          </a:r>
          <a:endParaRPr lang="en-US" sz="900" kern="1200" dirty="0"/>
        </a:p>
        <a:p>
          <a:pPr marL="57150" lvl="1" indent="-57150" algn="l" defTabSz="400050">
            <a:lnSpc>
              <a:spcPct val="90000"/>
            </a:lnSpc>
            <a:spcBef>
              <a:spcPct val="0"/>
            </a:spcBef>
            <a:spcAft>
              <a:spcPct val="15000"/>
            </a:spcAft>
            <a:buChar char="••"/>
          </a:pPr>
          <a:r>
            <a:rPr lang="en-US" sz="900" kern="1200" dirty="0" smtClean="0"/>
            <a:t>Health and nutrition</a:t>
          </a:r>
          <a:endParaRPr lang="en-US" sz="900" kern="1200" dirty="0"/>
        </a:p>
        <a:p>
          <a:pPr marL="57150" lvl="1" indent="-57150" algn="l" defTabSz="400050">
            <a:lnSpc>
              <a:spcPct val="90000"/>
            </a:lnSpc>
            <a:spcBef>
              <a:spcPct val="0"/>
            </a:spcBef>
            <a:spcAft>
              <a:spcPct val="15000"/>
            </a:spcAft>
            <a:buChar char="••"/>
          </a:pPr>
          <a:r>
            <a:rPr lang="en-US" sz="900" kern="1200" dirty="0" smtClean="0"/>
            <a:t>Pathways into organic farming</a:t>
          </a:r>
          <a:endParaRPr lang="en-US" sz="900" kern="1200" dirty="0"/>
        </a:p>
        <a:p>
          <a:pPr marL="57150" lvl="1" indent="-57150" algn="l" defTabSz="400050">
            <a:lnSpc>
              <a:spcPct val="90000"/>
            </a:lnSpc>
            <a:spcBef>
              <a:spcPct val="0"/>
            </a:spcBef>
            <a:spcAft>
              <a:spcPct val="15000"/>
            </a:spcAft>
            <a:buChar char="••"/>
          </a:pPr>
          <a:r>
            <a:rPr lang="en-US" sz="900" kern="1200" dirty="0" smtClean="0"/>
            <a:t>Working in conventional agriculture</a:t>
          </a:r>
          <a:endParaRPr lang="en-US" sz="900" kern="1200" dirty="0"/>
        </a:p>
      </dsp:txBody>
      <dsp:txXfrm>
        <a:off x="4386897" y="2262886"/>
        <a:ext cx="1780606" cy="1153922"/>
      </dsp:txXfrm>
    </dsp:sp>
    <dsp:sp modelId="{B2615A12-9001-9944-9022-0E50D717535A}">
      <dsp:nvSpPr>
        <dsp:cNvPr id="0" name=""/>
        <dsp:cNvSpPr/>
      </dsp:nvSpPr>
      <dsp:spPr>
        <a:xfrm>
          <a:off x="5412043" y="2700630"/>
          <a:ext cx="1833730" cy="1833730"/>
        </a:xfrm>
        <a:prstGeom prst="leftCircularArrow">
          <a:avLst>
            <a:gd name="adj1" fmla="val 2451"/>
            <a:gd name="adj2" fmla="val 296667"/>
            <a:gd name="adj3" fmla="val 2072178"/>
            <a:gd name="adj4" fmla="val 9024489"/>
            <a:gd name="adj5" fmla="val 2859"/>
          </a:avLst>
        </a:prstGeom>
        <a:gradFill rotWithShape="0">
          <a:gsLst>
            <a:gs pos="0">
              <a:schemeClr val="accent3">
                <a:shade val="90000"/>
                <a:hueOff val="280340"/>
                <a:satOff val="-6007"/>
                <a:lumOff val="30812"/>
                <a:alphaOff val="0"/>
                <a:tint val="100000"/>
                <a:shade val="100000"/>
                <a:satMod val="130000"/>
              </a:schemeClr>
            </a:gs>
            <a:gs pos="100000">
              <a:schemeClr val="accent3">
                <a:shade val="90000"/>
                <a:hueOff val="280340"/>
                <a:satOff val="-6007"/>
                <a:lumOff val="30812"/>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EF4B9A7-B90A-E64B-BF09-C2D9F0639EED}">
      <dsp:nvSpPr>
        <dsp:cNvPr id="0" name=""/>
        <dsp:cNvSpPr/>
      </dsp:nvSpPr>
      <dsp:spPr>
        <a:xfrm>
          <a:off x="4782587" y="3416808"/>
          <a:ext cx="1582761" cy="629412"/>
        </a:xfrm>
        <a:prstGeom prst="roundRect">
          <a:avLst>
            <a:gd name="adj" fmla="val 10000"/>
          </a:avLst>
        </a:prstGeom>
        <a:gradFill rotWithShape="0">
          <a:gsLst>
            <a:gs pos="0">
              <a:schemeClr val="accent3">
                <a:alpha val="90000"/>
                <a:hueOff val="0"/>
                <a:satOff val="0"/>
                <a:lumOff val="0"/>
                <a:alphaOff val="-26667"/>
                <a:tint val="100000"/>
                <a:shade val="100000"/>
                <a:satMod val="130000"/>
              </a:schemeClr>
            </a:gs>
            <a:gs pos="100000">
              <a:schemeClr val="accent3">
                <a:alpha val="90000"/>
                <a:hueOff val="0"/>
                <a:satOff val="0"/>
                <a:lumOff val="0"/>
                <a:alphaOff val="-26667"/>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solidFill>
                <a:schemeClr val="tx1">
                  <a:lumMod val="50000"/>
                  <a:lumOff val="50000"/>
                </a:schemeClr>
              </a:solidFill>
            </a:rPr>
            <a:t>Rationale for Organic Farming</a:t>
          </a:r>
          <a:endParaRPr lang="en-US" sz="1700" kern="1200" dirty="0">
            <a:solidFill>
              <a:schemeClr val="tx1">
                <a:lumMod val="50000"/>
                <a:lumOff val="50000"/>
              </a:schemeClr>
            </a:solidFill>
          </a:endParaRPr>
        </a:p>
      </dsp:txBody>
      <dsp:txXfrm>
        <a:off x="4782587" y="3416808"/>
        <a:ext cx="1582761" cy="629412"/>
      </dsp:txXfrm>
    </dsp:sp>
    <dsp:sp modelId="{98754027-CF27-8D42-AB9B-F9D1BD289518}">
      <dsp:nvSpPr>
        <dsp:cNvPr id="0" name=""/>
        <dsp:cNvSpPr/>
      </dsp:nvSpPr>
      <dsp:spPr>
        <a:xfrm>
          <a:off x="6579344" y="2262886"/>
          <a:ext cx="1780606" cy="1468628"/>
        </a:xfrm>
        <a:prstGeom prst="roundRect">
          <a:avLst>
            <a:gd name="adj" fmla="val 10000"/>
          </a:avLst>
        </a:prstGeom>
        <a:solidFill>
          <a:schemeClr val="lt1">
            <a:alpha val="90000"/>
            <a:hueOff val="0"/>
            <a:satOff val="0"/>
            <a:lumOff val="0"/>
            <a:alphaOff val="0"/>
          </a:schemeClr>
        </a:solidFill>
        <a:ln w="9525" cap="flat" cmpd="sng" algn="ctr">
          <a:solidFill>
            <a:schemeClr val="accent3">
              <a:alpha val="90000"/>
              <a:hueOff val="0"/>
              <a:satOff val="0"/>
              <a:lumOff val="0"/>
              <a:alphaOff val="-4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00050">
            <a:lnSpc>
              <a:spcPct val="90000"/>
            </a:lnSpc>
            <a:spcBef>
              <a:spcPct val="0"/>
            </a:spcBef>
            <a:spcAft>
              <a:spcPct val="15000"/>
            </a:spcAft>
            <a:buChar char="••"/>
          </a:pPr>
          <a:r>
            <a:rPr lang="en-US" sz="900" kern="1200" dirty="0" smtClean="0"/>
            <a:t>NOFA</a:t>
          </a:r>
          <a:endParaRPr lang="en-US" sz="900" kern="1200" dirty="0"/>
        </a:p>
        <a:p>
          <a:pPr marL="57150" lvl="1" indent="-57150" algn="l" defTabSz="400050">
            <a:lnSpc>
              <a:spcPct val="90000"/>
            </a:lnSpc>
            <a:spcBef>
              <a:spcPct val="0"/>
            </a:spcBef>
            <a:spcAft>
              <a:spcPct val="15000"/>
            </a:spcAft>
            <a:buChar char="••"/>
          </a:pPr>
          <a:r>
            <a:rPr lang="en-US" sz="900" kern="1200" dirty="0" smtClean="0"/>
            <a:t>Ideas for change</a:t>
          </a:r>
          <a:endParaRPr lang="en-US" sz="900" kern="1200" dirty="0"/>
        </a:p>
      </dsp:txBody>
      <dsp:txXfrm>
        <a:off x="6579344" y="2577592"/>
        <a:ext cx="1780606" cy="1153922"/>
      </dsp:txXfrm>
    </dsp:sp>
    <dsp:sp modelId="{915B1267-C54E-F747-87E2-03AF6C38D72D}">
      <dsp:nvSpPr>
        <dsp:cNvPr id="0" name=""/>
        <dsp:cNvSpPr/>
      </dsp:nvSpPr>
      <dsp:spPr>
        <a:xfrm>
          <a:off x="6975034" y="1948180"/>
          <a:ext cx="1582761" cy="629412"/>
        </a:xfrm>
        <a:prstGeom prst="roundRect">
          <a:avLst>
            <a:gd name="adj" fmla="val 10000"/>
          </a:avLst>
        </a:prstGeom>
        <a:gradFill rotWithShape="0">
          <a:gsLst>
            <a:gs pos="0">
              <a:schemeClr val="accent3">
                <a:alpha val="90000"/>
                <a:hueOff val="0"/>
                <a:satOff val="0"/>
                <a:lumOff val="0"/>
                <a:alphaOff val="-40000"/>
                <a:tint val="100000"/>
                <a:shade val="100000"/>
                <a:satMod val="130000"/>
              </a:schemeClr>
            </a:gs>
            <a:gs pos="100000">
              <a:schemeClr val="accent3">
                <a:alpha val="90000"/>
                <a:hueOff val="0"/>
                <a:satOff val="0"/>
                <a:lumOff val="0"/>
                <a:alphaOff val="-4000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solidFill>
                <a:schemeClr val="tx1">
                  <a:lumMod val="50000"/>
                  <a:lumOff val="50000"/>
                </a:schemeClr>
              </a:solidFill>
            </a:rPr>
            <a:t>Networks/Coalitions</a:t>
          </a:r>
          <a:endParaRPr lang="en-US" sz="1700" kern="1200" dirty="0">
            <a:solidFill>
              <a:schemeClr val="tx1">
                <a:lumMod val="50000"/>
                <a:lumOff val="50000"/>
              </a:schemeClr>
            </a:solidFill>
          </a:endParaRPr>
        </a:p>
      </dsp:txBody>
      <dsp:txXfrm>
        <a:off x="6975034" y="1948180"/>
        <a:ext cx="1582761" cy="629412"/>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B3D13A-DF9F-AF42-9180-8F7C1885C60A}" type="datetimeFigureOut">
              <a:rPr lang="en-US" smtClean="0"/>
              <a:pPr/>
              <a:t>8/11/15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1E3C71-F4EC-FA40-9220-09DEFB03EDBB}"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036442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EJ: </a:t>
            </a:r>
            <a:r>
              <a:rPr lang="en-US" dirty="0" err="1" smtClean="0"/>
              <a:t>Callewart’s</a:t>
            </a:r>
            <a:r>
              <a:rPr lang="en-US" dirty="0" smtClean="0"/>
              <a:t> call to consider broader</a:t>
            </a:r>
            <a:r>
              <a:rPr lang="en-US" baseline="0" dirty="0" smtClean="0"/>
              <a:t> socio-politico-economic processes and move beyond specific issue-based solutions and work/multidimensional exploration; Schlosberg’s expansion to recognition, capabilities, and participation (beyond just distribution)</a:t>
            </a:r>
          </a:p>
          <a:p>
            <a:endParaRPr lang="en-US" baseline="0" dirty="0" smtClean="0"/>
          </a:p>
          <a:p>
            <a:r>
              <a:rPr lang="en-US" baseline="0" dirty="0" smtClean="0"/>
              <a:t>Coalition-Building/Public Participation: authentic, innovative, and democratic leadership and engagement (building off of Schlosberg’s work)- trust building and true partnership reminiscent of recognition &amp; capabilities</a:t>
            </a:r>
          </a:p>
          <a:p>
            <a:endParaRPr lang="en-US" baseline="0" dirty="0" smtClean="0"/>
          </a:p>
          <a:p>
            <a:r>
              <a:rPr lang="en-US" baseline="0" dirty="0" smtClean="0"/>
              <a:t>ABCD: build capacity to capitalize on a community’s assets- increased ability to do this within a broader, more systemic organization like NOFA</a:t>
            </a:r>
          </a:p>
          <a:p>
            <a:endParaRPr lang="en-US" baseline="0" dirty="0" smtClean="0"/>
          </a:p>
          <a:p>
            <a:r>
              <a:rPr lang="en-US" sz="1200" kern="1200" dirty="0" smtClean="0">
                <a:solidFill>
                  <a:schemeClr val="tx1"/>
                </a:solidFill>
                <a:latin typeface="+mn-lt"/>
                <a:ea typeface="+mn-ea"/>
                <a:cs typeface="+mn-cs"/>
              </a:rPr>
              <a:t>Examine the complexity, cross-sector realities, and long-term work of systemic change around farmworker justice in agricultural labor.</a:t>
            </a:r>
            <a:endParaRPr lang="en-US" dirty="0" smtClean="0"/>
          </a:p>
          <a:p>
            <a:endParaRPr lang="en-US" dirty="0"/>
          </a:p>
        </p:txBody>
      </p:sp>
      <p:sp>
        <p:nvSpPr>
          <p:cNvPr id="4" name="Slide Number Placeholder 3"/>
          <p:cNvSpPr>
            <a:spLocks noGrp="1"/>
          </p:cNvSpPr>
          <p:nvPr>
            <p:ph type="sldNum" sz="quarter" idx="10"/>
          </p:nvPr>
        </p:nvSpPr>
        <p:spPr/>
        <p:txBody>
          <a:bodyPr/>
          <a:lstStyle/>
          <a:p>
            <a:fld id="{A01E3C71-F4EC-FA40-9220-09DEFB03EDBB}"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endParaRPr lang="en-US" dirty="0"/>
          </a:p>
        </p:txBody>
      </p:sp>
      <p:sp>
        <p:nvSpPr>
          <p:cNvPr id="4" name="Slide Number Placeholder 3"/>
          <p:cNvSpPr>
            <a:spLocks noGrp="1"/>
          </p:cNvSpPr>
          <p:nvPr>
            <p:ph type="sldNum" sz="quarter" idx="10"/>
          </p:nvPr>
        </p:nvSpPr>
        <p:spPr/>
        <p:txBody>
          <a:bodyPr/>
          <a:lstStyle/>
          <a:p>
            <a:fld id="{A01E3C71-F4EC-FA40-9220-09DEFB03EDBB}" type="slidenum">
              <a:rPr lang="en-US" smtClean="0"/>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Key assumptions- tie back into slide about organic products</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i="1" dirty="0" smtClean="0"/>
              <a:t>How do various justice-related issues (including competition in the market, pay, housing, and health) impact farmers and farmworkers on organic farms in the northeast, and how does involvement in a grassroots organization like the Northeast Organic Farming Association help them address these issues, if at all?</a:t>
            </a:r>
          </a:p>
          <a:p>
            <a:endParaRPr lang="en-US" dirty="0" smtClean="0"/>
          </a:p>
          <a:p>
            <a:endParaRPr lang="en-US" dirty="0" smtClean="0"/>
          </a:p>
          <a:p>
            <a:r>
              <a:rPr lang="en-US" dirty="0" smtClean="0"/>
              <a:t>Various</a:t>
            </a:r>
            <a:r>
              <a:rPr lang="en-US" baseline="0" dirty="0" smtClean="0"/>
              <a:t> </a:t>
            </a:r>
            <a:r>
              <a:rPr lang="en-US" baseline="0" dirty="0" err="1" smtClean="0"/>
              <a:t>subquestions</a:t>
            </a:r>
            <a:r>
              <a:rPr lang="en-US" baseline="0" dirty="0" smtClean="0"/>
              <a:t> emerged, a couple of which I will focus on for the purposes of today’s talk. </a:t>
            </a:r>
            <a:endParaRPr lang="en-US" dirty="0"/>
          </a:p>
        </p:txBody>
      </p:sp>
      <p:sp>
        <p:nvSpPr>
          <p:cNvPr id="4" name="Slide Number Placeholder 3"/>
          <p:cNvSpPr>
            <a:spLocks noGrp="1"/>
          </p:cNvSpPr>
          <p:nvPr>
            <p:ph type="sldNum" sz="quarter" idx="10"/>
          </p:nvPr>
        </p:nvSpPr>
        <p:spPr/>
        <p:txBody>
          <a:bodyPr/>
          <a:lstStyle/>
          <a:p>
            <a:fld id="{A01E3C71-F4EC-FA40-9220-09DEFB03EDBB}"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Literature Review: Use publicly available data to describe trends in the presence of farmworkers in US and the northeast. Data Sources to include: USDOL National Agricultural Worker Survey, USDA Census of Agriculture, USDA National Agricultural Statistics Service, Inventory of Farmworkers (conducted/compiled by United Farm Workers &amp; Bon </a:t>
            </a:r>
            <a:r>
              <a:rPr lang="en-US" sz="1200" kern="1200" dirty="0" err="1" smtClean="0">
                <a:solidFill>
                  <a:schemeClr val="tx1"/>
                </a:solidFill>
                <a:latin typeface="+mn-lt"/>
                <a:ea typeface="+mn-ea"/>
                <a:cs typeface="+mn-cs"/>
              </a:rPr>
              <a:t>Appetit</a:t>
            </a:r>
            <a:r>
              <a:rPr lang="en-US" sz="1200" kern="1200" dirty="0" smtClean="0">
                <a:solidFill>
                  <a:schemeClr val="tx1"/>
                </a:solidFill>
                <a:latin typeface="+mn-lt"/>
                <a:ea typeface="+mn-ea"/>
                <a:cs typeface="+mn-cs"/>
              </a:rPr>
              <a:t>)</a:t>
            </a:r>
            <a:r>
              <a:rPr lang="en-US" dirty="0" smtClean="0"/>
              <a:t> </a:t>
            </a:r>
          </a:p>
          <a:p>
            <a:endParaRPr lang="en-US" dirty="0" smtClean="0"/>
          </a:p>
          <a:p>
            <a:r>
              <a:rPr lang="en-US" dirty="0" smtClean="0"/>
              <a:t>EJ: Survey- provide information about who the workers are and nationally-</a:t>
            </a:r>
            <a:r>
              <a:rPr lang="en-US" dirty="0" err="1" smtClean="0"/>
              <a:t>normed</a:t>
            </a:r>
            <a:r>
              <a:rPr lang="en-US" dirty="0" smtClean="0"/>
              <a:t> justice issues surrounding farmworker treatment</a:t>
            </a:r>
            <a:r>
              <a:rPr lang="en-US" baseline="0" dirty="0" smtClean="0"/>
              <a:t> including pay, benefits, housing, training, etc.</a:t>
            </a:r>
            <a:r>
              <a:rPr lang="en-US" dirty="0" smtClean="0"/>
              <a:t>, pressures felt by organic farmers,</a:t>
            </a:r>
            <a:r>
              <a:rPr lang="en-US" baseline="0" dirty="0" smtClean="0"/>
              <a:t> their priorities/commitments to organic farming including just/equitable treatment and obstacles to achieving those priorities.  Interviews- understanding of justice/affect on practices and beliefs</a:t>
            </a:r>
          </a:p>
          <a:p>
            <a:endParaRPr lang="en-US" baseline="0" dirty="0" smtClean="0"/>
          </a:p>
          <a:p>
            <a:r>
              <a:rPr lang="en-US" baseline="0" dirty="0" smtClean="0"/>
              <a:t>Coalition-Building and Public Participation: Survey- Qs regarding membership in organizations &amp; benefits of membership/assistance necessary, Interviews- how involvement affects understanding &amp; practices re: farmworker justice</a:t>
            </a:r>
          </a:p>
          <a:p>
            <a:endParaRPr lang="en-US" baseline="0" dirty="0" smtClean="0"/>
          </a:p>
          <a:p>
            <a:r>
              <a:rPr lang="en-US" baseline="0" dirty="0" smtClean="0"/>
              <a:t>Asset-Based Community Development: Survey/Interviews- how can the understanding of justice within the network be informed by the network, what are the assets related to membership and inter-farm relations, questions about beneficial relationships, policy opinions</a:t>
            </a:r>
            <a:endParaRPr lang="en-US" dirty="0" smtClean="0"/>
          </a:p>
          <a:p>
            <a:endParaRPr lang="en-US" dirty="0"/>
          </a:p>
        </p:txBody>
      </p:sp>
      <p:sp>
        <p:nvSpPr>
          <p:cNvPr id="4" name="Slide Number Placeholder 3"/>
          <p:cNvSpPr>
            <a:spLocks noGrp="1"/>
          </p:cNvSpPr>
          <p:nvPr>
            <p:ph type="sldNum" sz="quarter" idx="10"/>
          </p:nvPr>
        </p:nvSpPr>
        <p:spPr/>
        <p:txBody>
          <a:bodyPr/>
          <a:lstStyle/>
          <a:p>
            <a:fld id="{A01E3C71-F4EC-FA40-9220-09DEFB03EDBB}"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Survey</a:t>
            </a:r>
          </a:p>
          <a:p>
            <a:pPr lvl="1"/>
            <a:r>
              <a:rPr lang="en-US" dirty="0" smtClean="0"/>
              <a:t>Distributed throughout the NOFA network</a:t>
            </a:r>
          </a:p>
          <a:p>
            <a:pPr lvl="1"/>
            <a:r>
              <a:rPr lang="en-US" dirty="0" smtClean="0"/>
              <a:t>Alignment with other survey work</a:t>
            </a:r>
          </a:p>
          <a:p>
            <a:pPr lvl="1"/>
            <a:r>
              <a:rPr lang="en-US" dirty="0" smtClean="0"/>
              <a:t>Descriptive analysis using Excel and SPSS</a:t>
            </a:r>
          </a:p>
          <a:p>
            <a:r>
              <a:rPr lang="en-US" dirty="0" smtClean="0"/>
              <a:t>Analysis/summary of publicly available data to describe trends in the presence of farmworkers in US and the northeast. </a:t>
            </a:r>
          </a:p>
          <a:p>
            <a:r>
              <a:rPr lang="en-US" dirty="0" smtClean="0"/>
              <a:t>Phenomenological Qualitative Interviews</a:t>
            </a:r>
          </a:p>
          <a:p>
            <a:pPr lvl="1"/>
            <a:r>
              <a:rPr lang="en-US" dirty="0" smtClean="0"/>
              <a:t>Three farms chosen through purposeful sampling</a:t>
            </a:r>
          </a:p>
          <a:p>
            <a:pPr lvl="1"/>
            <a:r>
              <a:rPr lang="en-US" dirty="0" smtClean="0"/>
              <a:t>NOFA Interstate Council Leadership</a:t>
            </a:r>
          </a:p>
          <a:p>
            <a:pPr lvl="1"/>
            <a:r>
              <a:rPr lang="en-US" dirty="0" smtClean="0"/>
              <a:t>Coded, analyzed, and themed using a ‘bottom-up’ approach using </a:t>
            </a:r>
            <a:r>
              <a:rPr lang="en-US" dirty="0" err="1" smtClean="0"/>
              <a:t>Dedoose</a:t>
            </a:r>
            <a:endParaRPr lang="en-US" dirty="0" smtClean="0"/>
          </a:p>
          <a:p>
            <a:endParaRPr lang="en-US" dirty="0"/>
          </a:p>
        </p:txBody>
      </p:sp>
      <p:sp>
        <p:nvSpPr>
          <p:cNvPr id="4" name="Slide Number Placeholder 3"/>
          <p:cNvSpPr>
            <a:spLocks noGrp="1"/>
          </p:cNvSpPr>
          <p:nvPr>
            <p:ph type="sldNum" sz="quarter" idx="10"/>
          </p:nvPr>
        </p:nvSpPr>
        <p:spPr/>
        <p:txBody>
          <a:bodyPr/>
          <a:lstStyle/>
          <a:p>
            <a:fld id="{A01E3C71-F4EC-FA40-9220-09DEFB03EDBB}"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A01E3C71-F4EC-FA40-9220-09DEFB03EDBB}"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Based on responses rating their values as well as the supports they receive from group membership, it is clear that the main motivation for many organic farmers in the NOFA network relates to environmental sustainability and an understanding of the better health of organic production, and has less to do with drawing a premium within the market and/or solidarity with workers. The qualitative data collected from the open-ended response boxes provides information regarding a number of the challenges faced by organic farmers in the Northeast, chiefly related to lack of funding and profit, lack of experienced and willing workers, lack of time to spend both farming as well as completing the paperwork necessary (both governmental and otherwise) to grow and flourish. </a:t>
            </a:r>
            <a:endParaRPr lang="en-US" dirty="0"/>
          </a:p>
        </p:txBody>
      </p:sp>
      <p:sp>
        <p:nvSpPr>
          <p:cNvPr id="4" name="Slide Number Placeholder 3"/>
          <p:cNvSpPr>
            <a:spLocks noGrp="1"/>
          </p:cNvSpPr>
          <p:nvPr>
            <p:ph type="sldNum" sz="quarter" idx="10"/>
          </p:nvPr>
        </p:nvSpPr>
        <p:spPr/>
        <p:txBody>
          <a:bodyPr/>
          <a:lstStyle/>
          <a:p>
            <a:fld id="{A01E3C71-F4EC-FA40-9220-09DEFB03EDBB}"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01E3C71-F4EC-FA40-9220-09DEFB03EDBB}"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Throughout the interviews across all three sites, comments on each of these themes in the four areas of justice, logistics, rationale for organic farming, and networks/coalitions emerged. Farmers and workers alike had a great deal to say about their conceptualizations of justice and how it is realized or not in their experience on the organic farm, and much of what the participants discussed, as evidenced in Chapter V, centered on the reasons that they farm organically or work on an organic farm in the first place. From their perspectives, the value that participants realized in living this lifestyle far outweighed the challenges they discussed, which were many and significant, including little to no pay, no health insurance, and the difficulty of the work itself.</a:t>
            </a:r>
          </a:p>
          <a:p>
            <a:endParaRPr lang="en-US" dirty="0"/>
          </a:p>
        </p:txBody>
      </p:sp>
      <p:sp>
        <p:nvSpPr>
          <p:cNvPr id="4" name="Slide Number Placeholder 3"/>
          <p:cNvSpPr>
            <a:spLocks noGrp="1"/>
          </p:cNvSpPr>
          <p:nvPr>
            <p:ph type="sldNum" sz="quarter" idx="10"/>
          </p:nvPr>
        </p:nvSpPr>
        <p:spPr/>
        <p:txBody>
          <a:bodyPr/>
          <a:lstStyle/>
          <a:p>
            <a:fld id="{A01E3C71-F4EC-FA40-9220-09DEFB03EDBB}"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endParaRPr lang="en-US" dirty="0"/>
          </a:p>
        </p:txBody>
      </p:sp>
      <p:sp>
        <p:nvSpPr>
          <p:cNvPr id="4" name="Slide Number Placeholder 3"/>
          <p:cNvSpPr>
            <a:spLocks noGrp="1"/>
          </p:cNvSpPr>
          <p:nvPr>
            <p:ph type="sldNum" sz="quarter" idx="10"/>
          </p:nvPr>
        </p:nvSpPr>
        <p:spPr/>
        <p:txBody>
          <a:bodyPr/>
          <a:lstStyle/>
          <a:p>
            <a:fld id="{A01E3C71-F4EC-FA40-9220-09DEFB03EDBB}"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032B8C-BFCD-1A41-AF10-B43394237455}" type="datetimeFigureOut">
              <a:rPr lang="en-US" smtClean="0"/>
              <a:pPr/>
              <a:t>8/11/15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794F46-DB8B-A948-8B0F-E6639409247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032B8C-BFCD-1A41-AF10-B43394237455}" type="datetimeFigureOut">
              <a:rPr lang="en-US" smtClean="0"/>
              <a:pPr/>
              <a:t>8/11/15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794F46-DB8B-A948-8B0F-E6639409247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032B8C-BFCD-1A41-AF10-B43394237455}" type="datetimeFigureOut">
              <a:rPr lang="en-US" smtClean="0"/>
              <a:pPr/>
              <a:t>8/11/15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794F46-DB8B-A948-8B0F-E6639409247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032B8C-BFCD-1A41-AF10-B43394237455}" type="datetimeFigureOut">
              <a:rPr lang="en-US" smtClean="0"/>
              <a:pPr/>
              <a:t>8/11/15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794F46-DB8B-A948-8B0F-E6639409247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032B8C-BFCD-1A41-AF10-B43394237455}" type="datetimeFigureOut">
              <a:rPr lang="en-US" smtClean="0"/>
              <a:pPr/>
              <a:t>8/11/15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794F46-DB8B-A948-8B0F-E6639409247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032B8C-BFCD-1A41-AF10-B43394237455}" type="datetimeFigureOut">
              <a:rPr lang="en-US" smtClean="0"/>
              <a:pPr/>
              <a:t>8/11/15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794F46-DB8B-A948-8B0F-E6639409247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032B8C-BFCD-1A41-AF10-B43394237455}" type="datetimeFigureOut">
              <a:rPr lang="en-US" smtClean="0"/>
              <a:pPr/>
              <a:t>8/11/15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794F46-DB8B-A948-8B0F-E6639409247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032B8C-BFCD-1A41-AF10-B43394237455}" type="datetimeFigureOut">
              <a:rPr lang="en-US" smtClean="0"/>
              <a:pPr/>
              <a:t>8/11/15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794F46-DB8B-A948-8B0F-E6639409247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032B8C-BFCD-1A41-AF10-B43394237455}" type="datetimeFigureOut">
              <a:rPr lang="en-US" smtClean="0"/>
              <a:pPr/>
              <a:t>8/11/15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794F46-DB8B-A948-8B0F-E6639409247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032B8C-BFCD-1A41-AF10-B43394237455}" type="datetimeFigureOut">
              <a:rPr lang="en-US" smtClean="0"/>
              <a:pPr/>
              <a:t>8/11/15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794F46-DB8B-A948-8B0F-E6639409247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032B8C-BFCD-1A41-AF10-B43394237455}" type="datetimeFigureOut">
              <a:rPr lang="en-US" smtClean="0"/>
              <a:pPr/>
              <a:t>8/11/15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794F46-DB8B-A948-8B0F-E6639409247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032B8C-BFCD-1A41-AF10-B43394237455}" type="datetimeFigureOut">
              <a:rPr lang="en-US" smtClean="0"/>
              <a:pPr/>
              <a:t>8/11/15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794F46-DB8B-A948-8B0F-E6639409247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ortheastern.edu/nejrc" TargetMode="External"/><Relationship Id="rId3"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Macintosh%20HD:Users:beccahickam:Dropbox:NEJRC%5CNOFA%20Report:11-29-14%20NOFA%20NEJRC%20Report.docx!OLE_LINK2" TargetMode="External"/><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shadeToTitle="1">
        <a:blipFill rotWithShape="1">
          <a:blip r:embed="rId2">
            <a:alphaModFix amt="50000"/>
          </a:blip>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76356"/>
            <a:ext cx="7772400" cy="1487212"/>
          </a:xfrm>
        </p:spPr>
        <p:txBody>
          <a:bodyPr>
            <a:normAutofit fontScale="90000"/>
          </a:bodyPr>
          <a:lstStyle/>
          <a:p>
            <a:r>
              <a:rPr lang="en-US" dirty="0" smtClean="0"/>
              <a:t>Just Farming: </a:t>
            </a:r>
            <a:br>
              <a:rPr lang="en-US" dirty="0" smtClean="0"/>
            </a:br>
            <a:r>
              <a:rPr lang="en-US" sz="4000" dirty="0" smtClean="0"/>
              <a:t>An Environmental Justice Perspective on the Capacity of Grassroots Organizations to Support the Rights of Organic Farmers and Laborers</a:t>
            </a:r>
            <a:r>
              <a:rPr lang="en-US" dirty="0" smtClean="0"/>
              <a:t/>
            </a:r>
            <a:br>
              <a:rPr lang="en-US" dirty="0" smtClean="0"/>
            </a:br>
            <a:endParaRPr lang="en-US" dirty="0"/>
          </a:p>
        </p:txBody>
      </p:sp>
      <p:sp>
        <p:nvSpPr>
          <p:cNvPr id="3" name="Subtitle 2"/>
          <p:cNvSpPr>
            <a:spLocks noGrp="1"/>
          </p:cNvSpPr>
          <p:nvPr>
            <p:ph type="subTitle" idx="1"/>
          </p:nvPr>
        </p:nvSpPr>
        <p:spPr>
          <a:xfrm>
            <a:off x="2091042" y="4378325"/>
            <a:ext cx="5066394" cy="584200"/>
          </a:xfrm>
        </p:spPr>
        <p:style>
          <a:lnRef idx="3">
            <a:schemeClr val="lt1"/>
          </a:lnRef>
          <a:fillRef idx="1">
            <a:schemeClr val="accent3"/>
          </a:fillRef>
          <a:effectRef idx="1">
            <a:schemeClr val="accent3"/>
          </a:effectRef>
          <a:fontRef idx="minor">
            <a:schemeClr val="lt1"/>
          </a:fontRef>
        </p:style>
        <p:txBody>
          <a:bodyPr>
            <a:normAutofit/>
          </a:bodyPr>
          <a:lstStyle/>
          <a:p>
            <a:r>
              <a:rPr lang="en-US" dirty="0" smtClean="0">
                <a:solidFill>
                  <a:schemeClr val="accent2">
                    <a:lumMod val="75000"/>
                  </a:schemeClr>
                </a:solidFill>
              </a:rPr>
              <a:t>Becca </a:t>
            </a:r>
            <a:r>
              <a:rPr lang="en-US" dirty="0" err="1" smtClean="0">
                <a:solidFill>
                  <a:schemeClr val="accent2">
                    <a:lumMod val="75000"/>
                  </a:schemeClr>
                </a:solidFill>
              </a:rPr>
              <a:t>Berkey</a:t>
            </a:r>
            <a:r>
              <a:rPr lang="en-US" dirty="0" smtClean="0">
                <a:solidFill>
                  <a:schemeClr val="accent2">
                    <a:lumMod val="75000"/>
                  </a:schemeClr>
                </a:solidFill>
              </a:rPr>
              <a:t>, Ph.D.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Potential Implications for NOFA Members</a:t>
            </a:r>
            <a:endParaRPr lang="en-US" dirty="0"/>
          </a:p>
        </p:txBody>
      </p:sp>
      <p:sp>
        <p:nvSpPr>
          <p:cNvPr id="3" name="Content Placeholder 2"/>
          <p:cNvSpPr>
            <a:spLocks noGrp="1"/>
          </p:cNvSpPr>
          <p:nvPr>
            <p:ph idx="1"/>
          </p:nvPr>
        </p:nvSpPr>
        <p:spPr>
          <a:xfrm>
            <a:off x="457200" y="1221620"/>
            <a:ext cx="8229600" cy="5334000"/>
          </a:xfrm>
        </p:spPr>
        <p:txBody>
          <a:bodyPr>
            <a:normAutofit lnSpcReduction="10000"/>
          </a:bodyPr>
          <a:lstStyle/>
          <a:p>
            <a:r>
              <a:rPr lang="en-US" dirty="0" smtClean="0"/>
              <a:t>Consider what can be done to ensure ongoing employment opportunities and training for workers </a:t>
            </a:r>
          </a:p>
          <a:p>
            <a:pPr lvl="1"/>
            <a:r>
              <a:rPr lang="en-US" dirty="0" smtClean="0"/>
              <a:t>Build alliances with other employers that could utilize skills</a:t>
            </a:r>
          </a:p>
          <a:p>
            <a:pPr lvl="1"/>
            <a:r>
              <a:rPr lang="en-US" dirty="0" smtClean="0"/>
              <a:t>Health/retirement benefit collective across network</a:t>
            </a:r>
          </a:p>
          <a:p>
            <a:r>
              <a:rPr lang="en-US" dirty="0" smtClean="0"/>
              <a:t>Opportunity to build infrastructure that would connect the right workers with the right farms by identifying not only skill sets, but also values </a:t>
            </a: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2000"/>
                                        <p:tgtEl>
                                          <p:spTgt spid="3">
                                            <p:txEl>
                                              <p:pRg st="0" end="0"/>
                                            </p:txEl>
                                          </p:spTgt>
                                        </p:tgtEl>
                                      </p:cBhvr>
                                    </p:animEffect>
                                    <p:set>
                                      <p:cBhvr>
                                        <p:cTn id="19" dur="1" fill="hold">
                                          <p:stCondLst>
                                            <p:cond delay="1999"/>
                                          </p:stCondLst>
                                        </p:cTn>
                                        <p:tgtEl>
                                          <p:spTgt spid="3">
                                            <p:txEl>
                                              <p:pRg st="0" end="0"/>
                                            </p:txEl>
                                          </p:spTgt>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2000"/>
                                        <p:tgtEl>
                                          <p:spTgt spid="3">
                                            <p:txEl>
                                              <p:pRg st="1" end="1"/>
                                            </p:txEl>
                                          </p:spTgt>
                                        </p:tgtEl>
                                      </p:cBhvr>
                                    </p:animEffect>
                                    <p:set>
                                      <p:cBhvr>
                                        <p:cTn id="22" dur="1" fill="hold">
                                          <p:stCondLst>
                                            <p:cond delay="1999"/>
                                          </p:stCondLst>
                                        </p:cTn>
                                        <p:tgtEl>
                                          <p:spTgt spid="3">
                                            <p:txEl>
                                              <p:pRg st="1" end="1"/>
                                            </p:txEl>
                                          </p:spTgt>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2000"/>
                                        <p:tgtEl>
                                          <p:spTgt spid="3">
                                            <p:txEl>
                                              <p:pRg st="2" end="2"/>
                                            </p:txEl>
                                          </p:spTgt>
                                        </p:tgtEl>
                                      </p:cBhvr>
                                    </p:animEffect>
                                    <p:set>
                                      <p:cBhvr>
                                        <p:cTn id="25" dur="1" fill="hold">
                                          <p:stCondLst>
                                            <p:cond delay="1999"/>
                                          </p:stCondLst>
                                        </p:cTn>
                                        <p:tgtEl>
                                          <p:spTgt spid="3">
                                            <p:txEl>
                                              <p:pRg st="2" end="2"/>
                                            </p:txEl>
                                          </p:spTgt>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2000"/>
                                        <p:tgtEl>
                                          <p:spTgt spid="3">
                                            <p:txEl>
                                              <p:pRg st="3" end="3"/>
                                            </p:txEl>
                                          </p:spTgt>
                                        </p:tgtEl>
                                      </p:cBhvr>
                                    </p:animEffect>
                                    <p:set>
                                      <p:cBhvr>
                                        <p:cTn id="30" dur="1" fill="hold">
                                          <p:stCondLst>
                                            <p:cond delay="19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Potential Implications for NOFA Members- cont’d</a:t>
            </a:r>
            <a:endParaRPr lang="en-US" dirty="0"/>
          </a:p>
        </p:txBody>
      </p:sp>
      <p:sp>
        <p:nvSpPr>
          <p:cNvPr id="3" name="Content Placeholder 2"/>
          <p:cNvSpPr>
            <a:spLocks noGrp="1"/>
          </p:cNvSpPr>
          <p:nvPr>
            <p:ph idx="1"/>
          </p:nvPr>
        </p:nvSpPr>
        <p:spPr>
          <a:xfrm>
            <a:off x="457200" y="1221620"/>
            <a:ext cx="8229600" cy="5334000"/>
          </a:xfrm>
        </p:spPr>
        <p:txBody>
          <a:bodyPr>
            <a:normAutofit/>
          </a:bodyPr>
          <a:lstStyle/>
          <a:p>
            <a:r>
              <a:rPr lang="en-US" dirty="0" smtClean="0"/>
              <a:t>Opportunity for training and education on creating a just environment on the farm</a:t>
            </a:r>
          </a:p>
          <a:p>
            <a:r>
              <a:rPr lang="en-US" dirty="0" smtClean="0"/>
              <a:t>Revisit and rearticulate your values, seek opportunities to align them with your environment, workers, and certification</a:t>
            </a:r>
          </a:p>
          <a:p>
            <a:r>
              <a:rPr lang="en-US" dirty="0" smtClean="0"/>
              <a:t>Policy advocacy coupled with education</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21195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2000"/>
                                        <p:tgtEl>
                                          <p:spTgt spid="3">
                                            <p:txEl>
                                              <p:pRg st="0" end="0"/>
                                            </p:txEl>
                                          </p:spTgt>
                                        </p:tgtEl>
                                      </p:cBhvr>
                                    </p:animEffect>
                                    <p:set>
                                      <p:cBhvr>
                                        <p:cTn id="19"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2000"/>
                                        <p:tgtEl>
                                          <p:spTgt spid="3">
                                            <p:txEl>
                                              <p:pRg st="1" end="1"/>
                                            </p:txEl>
                                          </p:spTgt>
                                        </p:tgtEl>
                                      </p:cBhvr>
                                    </p:animEffect>
                                    <p:set>
                                      <p:cBhvr>
                                        <p:cTn id="24" dur="1" fill="hold">
                                          <p:stCondLst>
                                            <p:cond delay="1999"/>
                                          </p:stCondLst>
                                        </p:cTn>
                                        <p:tgtEl>
                                          <p:spTgt spid="3">
                                            <p:txEl>
                                              <p:pRg st="1" end="1"/>
                                            </p:txEl>
                                          </p:spTgt>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2000"/>
                                        <p:tgtEl>
                                          <p:spTgt spid="3">
                                            <p:txEl>
                                              <p:pRg st="2" end="2"/>
                                            </p:txEl>
                                          </p:spTgt>
                                        </p:tgtEl>
                                      </p:cBhvr>
                                    </p:animEffect>
                                    <p:set>
                                      <p:cBhvr>
                                        <p:cTn id="29" dur="1" fill="hold">
                                          <p:stCondLst>
                                            <p:cond delay="19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normAutofit/>
          </a:bodyPr>
          <a:lstStyle/>
          <a:p>
            <a:r>
              <a:rPr lang="en-US" dirty="0" smtClean="0"/>
              <a:t>Acknowledgements</a:t>
            </a:r>
          </a:p>
          <a:p>
            <a:r>
              <a:rPr lang="en-US" dirty="0" smtClean="0"/>
              <a:t>If you want to read</a:t>
            </a:r>
          </a:p>
          <a:p>
            <a:pPr marL="0" indent="0">
              <a:buNone/>
            </a:pPr>
            <a:r>
              <a:rPr lang="en-US" dirty="0" smtClean="0"/>
              <a:t>more: </a:t>
            </a:r>
          </a:p>
          <a:p>
            <a:pPr marL="0" indent="0">
              <a:buNone/>
            </a:pPr>
            <a:r>
              <a:rPr lang="en-US" sz="2000" dirty="0" smtClean="0">
                <a:hlinkClick r:id="rId2"/>
              </a:rPr>
              <a:t>www.northeastern.edu/nejrc</a:t>
            </a:r>
            <a:r>
              <a:rPr lang="en-US" sz="2000" dirty="0" smtClean="0"/>
              <a:t> </a:t>
            </a:r>
            <a:endParaRPr lang="en-US" dirty="0" smtClean="0"/>
          </a:p>
          <a:p>
            <a:r>
              <a:rPr lang="en-US" dirty="0" smtClean="0"/>
              <a:t>Questions?</a:t>
            </a:r>
          </a:p>
          <a:p>
            <a:r>
              <a:rPr lang="en-US" dirty="0" smtClean="0"/>
              <a:t>Discussion</a:t>
            </a:r>
          </a:p>
        </p:txBody>
      </p:sp>
      <p:pic>
        <p:nvPicPr>
          <p:cNvPr id="4" name="Picture 3" descr="IMG_4500.JPG"/>
          <p:cNvPicPr>
            <a:picLocks noChangeAspect="1"/>
          </p:cNvPicPr>
          <p:nvPr/>
        </p:nvPicPr>
        <p:blipFill>
          <a:blip r:embed="rId3"/>
          <a:stretch>
            <a:fillRect/>
          </a:stretch>
        </p:blipFill>
        <p:spPr>
          <a:xfrm>
            <a:off x="4724400" y="1600200"/>
            <a:ext cx="3962400" cy="39624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3">
            <a:alphaModFix amt="43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6406" y="0"/>
            <a:ext cx="8229600" cy="1143000"/>
          </a:xfrm>
        </p:spPr>
        <p:txBody>
          <a:bodyPr/>
          <a:lstStyle/>
          <a:p>
            <a:r>
              <a:rPr lang="en-US" dirty="0" smtClean="0"/>
              <a:t>Conceptual Framework</a:t>
            </a: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363471831"/>
              </p:ext>
            </p:extLst>
          </p:nvPr>
        </p:nvGraphicFramePr>
        <p:xfrm>
          <a:off x="284163" y="1417638"/>
          <a:ext cx="8574087" cy="4829637"/>
        </p:xfrm>
        <a:graphic>
          <a:graphicData uri="http://schemas.openxmlformats.org/drawingml/2006/diagram">
            <a: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3">
            <a:alphaModFix amt="34000"/>
          </a:blip>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Research Question</a:t>
            </a:r>
            <a:endParaRPr lang="en-US" dirty="0"/>
          </a:p>
        </p:txBody>
      </p:sp>
      <p:sp>
        <p:nvSpPr>
          <p:cNvPr id="3" name="Content Placeholder 2"/>
          <p:cNvSpPr>
            <a:spLocks noGrp="1"/>
          </p:cNvSpPr>
          <p:nvPr>
            <p:ph idx="1"/>
          </p:nvPr>
        </p:nvSpPr>
        <p:spPr/>
        <p:txBody>
          <a:bodyPr>
            <a:normAutofit/>
          </a:bodyPr>
          <a:lstStyle/>
          <a:p>
            <a:r>
              <a:rPr lang="en-US" i="1" dirty="0" smtClean="0"/>
              <a:t>How do various justice-related issues impact farmers and farmworkers on organic farms in the northeast, and how does involvement in a grassroots organization like the Northeast Organic Farming Association help them address these issues, if at all?</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00FF">
            <a:alpha val="46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Conceptual Framework and Methodological Decisions</a:t>
            </a:r>
            <a:endParaRPr lang="en-US" dirty="0"/>
          </a:p>
        </p:txBody>
      </p:sp>
      <p:pic>
        <p:nvPicPr>
          <p:cNvPr id="10" name="Picture 9" descr="Screen Shot 2014-07-19 at 11.27.43 AM.png"/>
          <p:cNvPicPr>
            <a:picLocks noChangeAspect="1"/>
          </p:cNvPicPr>
          <p:nvPr/>
        </p:nvPicPr>
        <p:blipFill>
          <a:blip r:embed="rId3"/>
          <a:stretch>
            <a:fillRect/>
          </a:stretch>
        </p:blipFill>
        <p:spPr>
          <a:xfrm>
            <a:off x="736600" y="2175295"/>
            <a:ext cx="7687064" cy="386758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3">
            <a:alphaModFix amt="42000"/>
          </a:blip>
          <a:stretch>
            <a:fillRect/>
          </a:stretch>
        </a:blipFill>
        <a:effectLst/>
      </p:bgPr>
    </p:bg>
    <p:spTree>
      <p:nvGrpSpPr>
        <p:cNvPr id="1" name=""/>
        <p:cNvGrpSpPr/>
        <p:nvPr/>
      </p:nvGrpSpPr>
      <p:grpSpPr>
        <a:xfrm>
          <a:off x="0" y="0"/>
          <a:ext cx="0" cy="0"/>
          <a:chOff x="0" y="0"/>
          <a:chExt cx="0" cy="0"/>
        </a:xfrm>
      </p:grpSpPr>
      <p:pic>
        <p:nvPicPr>
          <p:cNvPr id="6" name="Picture 5" descr="Screen Shot 2014-07-21 at 9.14.17 AM.png"/>
          <p:cNvPicPr>
            <a:picLocks noChangeAspect="1"/>
          </p:cNvPicPr>
          <p:nvPr/>
        </p:nvPicPr>
        <p:blipFill>
          <a:blip r:embed="rId4"/>
          <a:stretch>
            <a:fillRect/>
          </a:stretch>
        </p:blipFill>
        <p:spPr>
          <a:xfrm rot="663747">
            <a:off x="4285566" y="4019974"/>
            <a:ext cx="3049898" cy="2794938"/>
          </a:xfrm>
          <a:prstGeom prst="rect">
            <a:avLst/>
          </a:prstGeom>
        </p:spPr>
      </p:pic>
      <p:pic>
        <p:nvPicPr>
          <p:cNvPr id="5" name="Picture 4" descr="Screen Shot 2014-07-21 at 9.13.44 AM.png"/>
          <p:cNvPicPr>
            <a:picLocks noChangeAspect="1"/>
          </p:cNvPicPr>
          <p:nvPr/>
        </p:nvPicPr>
        <p:blipFill>
          <a:blip r:embed="rId5"/>
          <a:stretch>
            <a:fillRect/>
          </a:stretch>
        </p:blipFill>
        <p:spPr>
          <a:xfrm rot="20923850">
            <a:off x="1095462" y="3676586"/>
            <a:ext cx="3001791" cy="2679760"/>
          </a:xfrm>
          <a:prstGeom prst="rect">
            <a:avLst/>
          </a:prstGeom>
        </p:spPr>
      </p:pic>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idx="1"/>
          </p:nvPr>
        </p:nvSpPr>
        <p:spPr>
          <a:xfrm>
            <a:off x="457200" y="1146134"/>
            <a:ext cx="8229600" cy="4525963"/>
          </a:xfrm>
        </p:spPr>
        <p:txBody>
          <a:bodyPr>
            <a:normAutofit/>
          </a:bodyPr>
          <a:lstStyle/>
          <a:p>
            <a:r>
              <a:rPr lang="en-US" dirty="0" smtClean="0"/>
              <a:t>Survey</a:t>
            </a:r>
          </a:p>
          <a:p>
            <a:r>
              <a:rPr lang="en-US" dirty="0" smtClean="0"/>
              <a:t>Analysis/summary of publicly available data</a:t>
            </a:r>
          </a:p>
          <a:p>
            <a:r>
              <a:rPr lang="en-US" dirty="0" smtClean="0"/>
              <a:t>Phenomenological Interviews</a:t>
            </a:r>
          </a:p>
          <a:p>
            <a:pPr lvl="1"/>
            <a:r>
              <a:rPr lang="en-US" sz="2000" dirty="0" smtClean="0"/>
              <a:t>3 farms: 4 farmers, 6 workers/3 members of the Interstate Council</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Survey: Value Rankings</a:t>
            </a:r>
            <a:endParaRPr lang="en-US" dirty="0"/>
          </a:p>
        </p:txBody>
      </p:sp>
      <p:graphicFrame>
        <p:nvGraphicFramePr>
          <p:cNvPr id="47106" name="Object 2"/>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176008651"/>
              </p:ext>
            </p:extLst>
          </p:nvPr>
        </p:nvGraphicFramePr>
        <p:xfrm>
          <a:off x="1758950" y="1489614"/>
          <a:ext cx="5626100" cy="4635500"/>
        </p:xfrm>
        <a:graphic>
          <a:graphicData uri="http://schemas.openxmlformats.org/presentationml/2006/ole">
            <p:oleObj spid="_x0000_s47112" name="Document" r:id="rId4" imgW="5625893" imgH="4635329" progId="Word.Document.12">
              <p:link updateAutomatic="1"/>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Survey:</a:t>
            </a:r>
            <a:br>
              <a:rPr lang="en-US" dirty="0" smtClean="0"/>
            </a:br>
            <a:r>
              <a:rPr lang="en-US" sz="3556" dirty="0" smtClean="0"/>
              <a:t>Supports for Implementing Values</a:t>
            </a:r>
            <a:endParaRPr lang="en-US" dirty="0"/>
          </a:p>
        </p:txBody>
      </p:sp>
      <p:graphicFrame>
        <p:nvGraphicFramePr>
          <p:cNvPr id="4" name="Diagram 3"/>
          <p:cNvGraphicFramePr/>
          <p:nvPr/>
        </p:nvGraphicFramePr>
        <p:xfrm>
          <a:off x="879256" y="1660898"/>
          <a:ext cx="7161992" cy="4841499"/>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lumMod val="85000"/>
          </a:schemeClr>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sz="3600" dirty="0" smtClean="0"/>
              <a:t>Survey:</a:t>
            </a:r>
            <a:br>
              <a:rPr lang="en-US" sz="3600" dirty="0" smtClean="0"/>
            </a:br>
            <a:r>
              <a:rPr lang="en-US" sz="2800" dirty="0" smtClean="0"/>
              <a:t>Constraints in Implementing Values</a:t>
            </a:r>
            <a:endParaRPr lang="en-US" sz="3600" dirty="0"/>
          </a:p>
        </p:txBody>
      </p:sp>
      <p:graphicFrame>
        <p:nvGraphicFramePr>
          <p:cNvPr id="5" name="Diagram 4"/>
          <p:cNvGraphicFramePr/>
          <p:nvPr/>
        </p:nvGraphicFramePr>
        <p:xfrm>
          <a:off x="647701" y="1417638"/>
          <a:ext cx="7844568" cy="5275262"/>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Farmer and Worker Interviews:</a:t>
            </a:r>
            <a:br>
              <a:rPr lang="en-US" dirty="0" smtClean="0"/>
            </a:br>
            <a:r>
              <a:rPr lang="en-US" sz="3556" dirty="0" smtClean="0"/>
              <a:t>Emergent Themes</a:t>
            </a:r>
            <a:endParaRPr lang="en-US" dirty="0"/>
          </a:p>
        </p:txBody>
      </p:sp>
      <p:graphicFrame>
        <p:nvGraphicFramePr>
          <p:cNvPr id="4" name="Diagram 3"/>
          <p:cNvGraphicFramePr/>
          <p:nvPr/>
        </p:nvGraphicFramePr>
        <p:xfrm>
          <a:off x="342900" y="575345"/>
          <a:ext cx="8559800" cy="59944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236</TotalTime>
  <Words>1172</Words>
  <Application>Microsoft Macintosh PowerPoint</Application>
  <PresentationFormat>On-screen Show (4:3)</PresentationFormat>
  <Paragraphs>107</Paragraphs>
  <Slides>12</Slides>
  <Notes>10</Notes>
  <HiddenSlides>0</HiddenSlides>
  <MMClips>0</MMClips>
  <ScaleCrop>false</ScaleCrop>
  <HeadingPairs>
    <vt:vector size="6" baseType="variant">
      <vt:variant>
        <vt:lpstr>Design Template</vt:lpstr>
      </vt:variant>
      <vt:variant>
        <vt:i4>1</vt:i4>
      </vt:variant>
      <vt:variant>
        <vt:lpstr>Links</vt:lpstr>
      </vt:variant>
      <vt:variant>
        <vt:i4>1</vt:i4>
      </vt:variant>
      <vt:variant>
        <vt:lpstr>Slide Titles</vt:lpstr>
      </vt:variant>
      <vt:variant>
        <vt:i4>12</vt:i4>
      </vt:variant>
    </vt:vector>
  </HeadingPairs>
  <TitlesOfParts>
    <vt:vector size="14" baseType="lpstr">
      <vt:lpstr>Office Theme</vt:lpstr>
      <vt:lpstr>Macintosh HD:Users:beccahickam:Dropbox:NEJRC\NOFA Report:11-29-14 NOFA NEJRC Report.docx!OLE_LINK2</vt:lpstr>
      <vt:lpstr>Just Farming:  An Environmental Justice Perspective on the Capacity of Grassroots Organizations to Support the Rights of Organic Farmers and Laborers </vt:lpstr>
      <vt:lpstr>Conceptual Framework</vt:lpstr>
      <vt:lpstr>Research Question</vt:lpstr>
      <vt:lpstr>Conceptual Framework and Methodological Decisions</vt:lpstr>
      <vt:lpstr>Methods</vt:lpstr>
      <vt:lpstr>Survey: Value Rankings</vt:lpstr>
      <vt:lpstr>Survey: Supports for Implementing Values</vt:lpstr>
      <vt:lpstr>Survey: Constraints in Implementing Values</vt:lpstr>
      <vt:lpstr>Farmer and Worker Interviews: Emergent Themes</vt:lpstr>
      <vt:lpstr>Potential Implications for NOFA Members</vt:lpstr>
      <vt:lpstr>Potential Implications for NOFA Members- cont’d</vt:lpstr>
      <vt:lpstr>Thank you!</vt:lpstr>
    </vt:vector>
  </TitlesOfParts>
  <Company>Antioch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Just Farming:  An Environmental Justice Perspective on the Capacity of Grassroots Organizations to Support the Rights of Organic Farmers and Laborers</dc:title>
  <dc:creator>Becca Hickam</dc:creator>
  <cp:lastModifiedBy>Becca Hickam</cp:lastModifiedBy>
  <cp:revision>18</cp:revision>
  <dcterms:created xsi:type="dcterms:W3CDTF">2015-08-11T20:37:51Z</dcterms:created>
  <dcterms:modified xsi:type="dcterms:W3CDTF">2015-08-11T20:39:25Z</dcterms:modified>
</cp:coreProperties>
</file>